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86" r:id="rId6"/>
  </p:sldMasterIdLst>
  <p:notesMasterIdLst>
    <p:notesMasterId r:id="rId29"/>
  </p:notesMasterIdLst>
  <p:handoutMasterIdLst>
    <p:handoutMasterId r:id="rId30"/>
  </p:handoutMasterIdLst>
  <p:sldIdLst>
    <p:sldId id="335" r:id="rId7"/>
    <p:sldId id="2147375202" r:id="rId8"/>
    <p:sldId id="381" r:id="rId9"/>
    <p:sldId id="2147375268" r:id="rId10"/>
    <p:sldId id="2147375285" r:id="rId11"/>
    <p:sldId id="2147375311" r:id="rId12"/>
    <p:sldId id="2147375286" r:id="rId13"/>
    <p:sldId id="2147375282" r:id="rId14"/>
    <p:sldId id="2147375283" r:id="rId15"/>
    <p:sldId id="2147375284" r:id="rId16"/>
    <p:sldId id="2147375269" r:id="rId17"/>
    <p:sldId id="2147375272" r:id="rId18"/>
    <p:sldId id="2147375273" r:id="rId19"/>
    <p:sldId id="2147375274" r:id="rId20"/>
    <p:sldId id="2147375310" r:id="rId21"/>
    <p:sldId id="2147375276" r:id="rId22"/>
    <p:sldId id="2147375278" r:id="rId23"/>
    <p:sldId id="2147375280" r:id="rId24"/>
    <p:sldId id="2147375271" r:id="rId25"/>
    <p:sldId id="2147375256" r:id="rId26"/>
    <p:sldId id="2147375306" r:id="rId27"/>
    <p:sldId id="2147375309" r:id="rId2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1E911-B774-0814-7510-3CBEDDEFECD5}" name="Juan Ramirez" initials="JR" userId="S::Juan.Ramirez@ricardo.com::745d21b0-03af-4337-8a84-6292890faa25" providerId="AD"/>
  <p188:author id="{EC66B62D-FF33-0823-2A73-BF0930B8920F}" name="Casullo, Lorenzo" initials="CL" userId="S::Lorenzo.Casullo@ricardo.com::cf021e75-c70a-4017-9e57-30a603f97fed" providerId="AD"/>
  <p188:author id="{15A93240-C9AE-3C33-8B0C-42E8DF4BF973}" name="Lopez Pavez, Martin" initials="LPM" userId="S::Martin.LopezPavez@ricardo.com::b39b871d-d5eb-472d-b029-96b5f5caf8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9F"/>
    <a:srgbClr val="FFFED1"/>
    <a:srgbClr val="FFFC7C"/>
    <a:srgbClr val="EDED8B"/>
    <a:srgbClr val="8F989D"/>
    <a:srgbClr val="99FF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5661" autoAdjust="0"/>
  </p:normalViewPr>
  <p:slideViewPr>
    <p:cSldViewPr snapToGrid="0" showGuides="1">
      <p:cViewPr varScale="1">
        <p:scale>
          <a:sx n="72" d="100"/>
          <a:sy n="72" d="100"/>
        </p:scale>
        <p:origin x="1616" y="184"/>
      </p:cViewPr>
      <p:guideLst/>
    </p:cSldViewPr>
  </p:slideViewPr>
  <p:notesTextViewPr>
    <p:cViewPr>
      <p:scale>
        <a:sx n="1" d="1"/>
        <a:sy n="1" d="1"/>
      </p:scale>
      <p:origin x="0" y="0"/>
    </p:cViewPr>
  </p:notesTextViewPr>
  <p:sorterViewPr>
    <p:cViewPr>
      <p:scale>
        <a:sx n="200" d="100"/>
        <a:sy n="200" d="100"/>
      </p:scale>
      <p:origin x="0" y="-7344"/>
    </p:cViewPr>
  </p:sorterViewPr>
  <p:notesViewPr>
    <p:cSldViewPr snapToGrid="0" showGuides="1">
      <p:cViewPr varScale="1">
        <p:scale>
          <a:sx n="63" d="100"/>
          <a:sy n="63" d="100"/>
        </p:scale>
        <p:origin x="3134"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8" Type="http://schemas.openxmlformats.org/officeDocument/2006/relationships/slide" Target="slides/slide2.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28" Type="http://schemas.openxmlformats.org/officeDocument/2006/relationships/slide" Target="slides/slide22.xml"/><Relationship Id="rId15" Type="http://schemas.openxmlformats.org/officeDocument/2006/relationships/slide" Target="slides/slide9.xml"/><Relationship Id="rId23" Type="http://schemas.openxmlformats.org/officeDocument/2006/relationships/slide" Target="slides/slide17.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35" Type="http://schemas.microsoft.com/office/2018/10/relationships/authors" Target="authors.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stc.r-live.ricardo.com/projects/ED16984/Documents/3%20Project%20delivery/5%20Task%203%20-%20Assess%20supply%20palm%20oil%20based%20SAF/Colombia%20Fuel%20Consumption%20data/Fuel_consumption_analysis_2023060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icardogroup-my.sharepoint.com/personal/martin_lopezpavez_ricardo_com/Documents/Documents/Martin/PROJECTS/Pro_SAF_Colombia/Workshop/Plo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icardogroup-my.sharepoint.com/personal/martin_lopezpavez_ricardo_com/Documents/Documents/Martin/PROJECTS/Pro_SAF_Colombia/Workshop/Plo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icardogroup-my.sharepoint.com/personal/martin_lopezpavez_ricardo_com/Documents/Documents/Martin/PROJECTS/Pro_SAF_Colombia/Workshop/Plo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noProof="0" dirty="0">
                <a:solidFill>
                  <a:schemeClr val="tx1"/>
                </a:solidFill>
              </a:rPr>
              <a:t>Projection of annual aviation fuel consumption at Colombian airports and projected SAF demand</a:t>
            </a:r>
            <a:endParaRPr lang="es-CO" sz="1600" noProof="0" dirty="0">
              <a:solidFill>
                <a:schemeClr val="tx1"/>
              </a:solidFill>
            </a:endParaRPr>
          </a:p>
        </c:rich>
      </c:tx>
      <c:layout>
        <c:manualLayout>
          <c:xMode val="edge"/>
          <c:yMode val="edge"/>
          <c:x val="0.15677313107385479"/>
          <c:y val="1.46097299784589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scatterChart>
        <c:scatterStyle val="lineMarker"/>
        <c:varyColors val="0"/>
        <c:ser>
          <c:idx val="0"/>
          <c:order val="0"/>
          <c:tx>
            <c:v>Total fuel</c:v>
          </c:tx>
          <c:spPr>
            <a:ln w="31750" cap="rnd">
              <a:solidFill>
                <a:srgbClr val="002060"/>
              </a:solidFill>
              <a:round/>
            </a:ln>
            <a:effectLst/>
          </c:spPr>
          <c:marker>
            <c:symbol val="circle"/>
            <c:size val="5"/>
            <c:spPr>
              <a:solidFill>
                <a:srgbClr val="002060"/>
              </a:solidFill>
              <a:ln w="9525">
                <a:solidFill>
                  <a:srgbClr val="002060"/>
                </a:solidFill>
              </a:ln>
              <a:effectLst/>
            </c:spPr>
          </c:marker>
          <c:xVal>
            <c:numRef>
              <c:f>'Fuel burn projections'!$B$5:$B$18</c:f>
              <c:numCache>
                <c:formatCode>0</c:formatCode>
                <c:ptCount val="14"/>
                <c:pt idx="0">
                  <c:v>2015</c:v>
                </c:pt>
                <c:pt idx="1">
                  <c:v>2016</c:v>
                </c:pt>
                <c:pt idx="2">
                  <c:v>2017</c:v>
                </c:pt>
                <c:pt idx="3">
                  <c:v>2018</c:v>
                </c:pt>
                <c:pt idx="4">
                  <c:v>2019</c:v>
                </c:pt>
                <c:pt idx="5">
                  <c:v>2020</c:v>
                </c:pt>
                <c:pt idx="6">
                  <c:v>2021</c:v>
                </c:pt>
                <c:pt idx="7">
                  <c:v>2022</c:v>
                </c:pt>
                <c:pt idx="8">
                  <c:v>2025</c:v>
                </c:pt>
                <c:pt idx="9">
                  <c:v>2030</c:v>
                </c:pt>
                <c:pt idx="10">
                  <c:v>2035</c:v>
                </c:pt>
                <c:pt idx="11">
                  <c:v>2040</c:v>
                </c:pt>
                <c:pt idx="12">
                  <c:v>2045</c:v>
                </c:pt>
                <c:pt idx="13">
                  <c:v>2050</c:v>
                </c:pt>
              </c:numCache>
            </c:numRef>
          </c:xVal>
          <c:yVal>
            <c:numRef>
              <c:f>'Fuel burn projections'!$C$5:$C$18</c:f>
              <c:numCache>
                <c:formatCode>#,##0</c:formatCode>
                <c:ptCount val="14"/>
                <c:pt idx="0">
                  <c:v>1443319603.5011232</c:v>
                </c:pt>
                <c:pt idx="1">
                  <c:v>1480746179.3556881</c:v>
                </c:pt>
                <c:pt idx="2">
                  <c:v>1510499992.8284926</c:v>
                </c:pt>
                <c:pt idx="3">
                  <c:v>1587793968.1434176</c:v>
                </c:pt>
                <c:pt idx="4">
                  <c:v>1682543512.6582274</c:v>
                </c:pt>
                <c:pt idx="5">
                  <c:v>731339794.30379748</c:v>
                </c:pt>
                <c:pt idx="6">
                  <c:v>1413243670.886076</c:v>
                </c:pt>
                <c:pt idx="7">
                  <c:v>2052223101.2658224</c:v>
                </c:pt>
                <c:pt idx="8">
                  <c:v>2140840004.9744675</c:v>
                </c:pt>
                <c:pt idx="9">
                  <c:v>2297422312.3197184</c:v>
                </c:pt>
                <c:pt idx="10">
                  <c:v>2465863151.3840761</c:v>
                </c:pt>
                <c:pt idx="11">
                  <c:v>2647089225.9786425</c:v>
                </c:pt>
                <c:pt idx="12">
                  <c:v>2842101606.3953943</c:v>
                </c:pt>
                <c:pt idx="13">
                  <c:v>3051981825.6786675</c:v>
                </c:pt>
              </c:numCache>
            </c:numRef>
          </c:yVal>
          <c:smooth val="0"/>
          <c:extLst>
            <c:ext xmlns:c16="http://schemas.microsoft.com/office/drawing/2014/chart" uri="{C3380CC4-5D6E-409C-BE32-E72D297353CC}">
              <c16:uniqueId val="{00000000-6A48-448D-A3C6-22CE84A2085A}"/>
            </c:ext>
          </c:extLst>
        </c:ser>
        <c:ser>
          <c:idx val="1"/>
          <c:order val="1"/>
          <c:tx>
            <c:v>Low SAF</c:v>
          </c:tx>
          <c:spPr>
            <a:ln w="31750" cap="rnd">
              <a:solidFill>
                <a:srgbClr val="FF0000"/>
              </a:solidFill>
              <a:round/>
            </a:ln>
            <a:effectLst/>
          </c:spPr>
          <c:marker>
            <c:symbol val="circle"/>
            <c:size val="5"/>
            <c:spPr>
              <a:solidFill>
                <a:srgbClr val="FF0000"/>
              </a:solidFill>
              <a:ln w="9525">
                <a:solidFill>
                  <a:srgbClr val="FF0000"/>
                </a:solidFill>
              </a:ln>
              <a:effectLst/>
            </c:spPr>
          </c:marker>
          <c:xVal>
            <c:numRef>
              <c:f>'Fuel burn projections'!$B$68:$B$77</c:f>
              <c:numCache>
                <c:formatCode>General</c:formatCode>
                <c:ptCount val="10"/>
                <c:pt idx="0">
                  <c:v>2019</c:v>
                </c:pt>
                <c:pt idx="1">
                  <c:v>2020</c:v>
                </c:pt>
                <c:pt idx="2">
                  <c:v>2021</c:v>
                </c:pt>
                <c:pt idx="3">
                  <c:v>2022</c:v>
                </c:pt>
                <c:pt idx="4">
                  <c:v>2025</c:v>
                </c:pt>
                <c:pt idx="5">
                  <c:v>2030</c:v>
                </c:pt>
                <c:pt idx="6">
                  <c:v>2035</c:v>
                </c:pt>
                <c:pt idx="7">
                  <c:v>2040</c:v>
                </c:pt>
                <c:pt idx="8">
                  <c:v>2045</c:v>
                </c:pt>
                <c:pt idx="9">
                  <c:v>2050</c:v>
                </c:pt>
              </c:numCache>
            </c:numRef>
          </c:xVal>
          <c:yVal>
            <c:numRef>
              <c:f>'Fuel burn projections'!$C$68:$C$77</c:f>
              <c:numCache>
                <c:formatCode>#,##0</c:formatCode>
                <c:ptCount val="10"/>
                <c:pt idx="0">
                  <c:v>0</c:v>
                </c:pt>
                <c:pt idx="1">
                  <c:v>0</c:v>
                </c:pt>
                <c:pt idx="2">
                  <c:v>0</c:v>
                </c:pt>
                <c:pt idx="3">
                  <c:v>0</c:v>
                </c:pt>
                <c:pt idx="4">
                  <c:v>0</c:v>
                </c:pt>
                <c:pt idx="5">
                  <c:v>59732980.120312676</c:v>
                </c:pt>
                <c:pt idx="6">
                  <c:v>128224883.87197195</c:v>
                </c:pt>
                <c:pt idx="7">
                  <c:v>329121427.09667784</c:v>
                </c:pt>
                <c:pt idx="8">
                  <c:v>558946649.25776088</c:v>
                </c:pt>
                <c:pt idx="9">
                  <c:v>820983111.10756159</c:v>
                </c:pt>
              </c:numCache>
            </c:numRef>
          </c:yVal>
          <c:smooth val="0"/>
          <c:extLst>
            <c:ext xmlns:c16="http://schemas.microsoft.com/office/drawing/2014/chart" uri="{C3380CC4-5D6E-409C-BE32-E72D297353CC}">
              <c16:uniqueId val="{00000001-6A48-448D-A3C6-22CE84A2085A}"/>
            </c:ext>
          </c:extLst>
        </c:ser>
        <c:ser>
          <c:idx val="2"/>
          <c:order val="2"/>
          <c:tx>
            <c:v>Mid SAF</c:v>
          </c:tx>
          <c:spPr>
            <a:ln w="31750" cap="rnd">
              <a:solidFill>
                <a:srgbClr val="00B050"/>
              </a:solidFill>
              <a:round/>
            </a:ln>
            <a:effectLst/>
          </c:spPr>
          <c:marker>
            <c:symbol val="circle"/>
            <c:size val="5"/>
            <c:spPr>
              <a:solidFill>
                <a:srgbClr val="00B050"/>
              </a:solidFill>
              <a:ln w="9525">
                <a:solidFill>
                  <a:srgbClr val="00B050"/>
                </a:solidFill>
              </a:ln>
              <a:effectLst/>
            </c:spPr>
          </c:marker>
          <c:xVal>
            <c:numRef>
              <c:f>'Fuel burn projections'!$B$68:$B$77</c:f>
              <c:numCache>
                <c:formatCode>General</c:formatCode>
                <c:ptCount val="10"/>
                <c:pt idx="0">
                  <c:v>2019</c:v>
                </c:pt>
                <c:pt idx="1">
                  <c:v>2020</c:v>
                </c:pt>
                <c:pt idx="2">
                  <c:v>2021</c:v>
                </c:pt>
                <c:pt idx="3">
                  <c:v>2022</c:v>
                </c:pt>
                <c:pt idx="4">
                  <c:v>2025</c:v>
                </c:pt>
                <c:pt idx="5">
                  <c:v>2030</c:v>
                </c:pt>
                <c:pt idx="6">
                  <c:v>2035</c:v>
                </c:pt>
                <c:pt idx="7">
                  <c:v>2040</c:v>
                </c:pt>
                <c:pt idx="8">
                  <c:v>2045</c:v>
                </c:pt>
                <c:pt idx="9">
                  <c:v>2050</c:v>
                </c:pt>
              </c:numCache>
            </c:numRef>
          </c:xVal>
          <c:yVal>
            <c:numRef>
              <c:f>'Fuel burn projections'!$D$68:$D$77</c:f>
              <c:numCache>
                <c:formatCode>#,##0</c:formatCode>
                <c:ptCount val="10"/>
                <c:pt idx="0">
                  <c:v>0</c:v>
                </c:pt>
                <c:pt idx="1">
                  <c:v>0</c:v>
                </c:pt>
                <c:pt idx="2">
                  <c:v>0</c:v>
                </c:pt>
                <c:pt idx="3">
                  <c:v>0</c:v>
                </c:pt>
                <c:pt idx="4">
                  <c:v>0</c:v>
                </c:pt>
                <c:pt idx="5">
                  <c:v>273393255.1660465</c:v>
                </c:pt>
                <c:pt idx="6">
                  <c:v>586875430.02941012</c:v>
                </c:pt>
                <c:pt idx="7">
                  <c:v>1054423875.0148258</c:v>
                </c:pt>
                <c:pt idx="8">
                  <c:v>1587787430.7728937</c:v>
                </c:pt>
                <c:pt idx="9">
                  <c:v>2194374932.6629624</c:v>
                </c:pt>
              </c:numCache>
            </c:numRef>
          </c:yVal>
          <c:smooth val="0"/>
          <c:extLst>
            <c:ext xmlns:c16="http://schemas.microsoft.com/office/drawing/2014/chart" uri="{C3380CC4-5D6E-409C-BE32-E72D297353CC}">
              <c16:uniqueId val="{00000002-6A48-448D-A3C6-22CE84A2085A}"/>
            </c:ext>
          </c:extLst>
        </c:ser>
        <c:ser>
          <c:idx val="3"/>
          <c:order val="3"/>
          <c:tx>
            <c:v>High SAF</c:v>
          </c:tx>
          <c:spPr>
            <a:ln w="31750" cap="rnd">
              <a:solidFill>
                <a:srgbClr val="7030A0"/>
              </a:solidFill>
              <a:round/>
            </a:ln>
            <a:effectLst/>
          </c:spPr>
          <c:marker>
            <c:symbol val="circle"/>
            <c:size val="5"/>
            <c:spPr>
              <a:solidFill>
                <a:srgbClr val="7030A0"/>
              </a:solidFill>
              <a:ln w="9525">
                <a:solidFill>
                  <a:srgbClr val="7030A0"/>
                </a:solidFill>
              </a:ln>
              <a:effectLst/>
            </c:spPr>
          </c:marker>
          <c:xVal>
            <c:numRef>
              <c:f>'Fuel burn projections'!$B$68:$B$77</c:f>
              <c:numCache>
                <c:formatCode>General</c:formatCode>
                <c:ptCount val="10"/>
                <c:pt idx="0">
                  <c:v>2019</c:v>
                </c:pt>
                <c:pt idx="1">
                  <c:v>2020</c:v>
                </c:pt>
                <c:pt idx="2">
                  <c:v>2021</c:v>
                </c:pt>
                <c:pt idx="3">
                  <c:v>2022</c:v>
                </c:pt>
                <c:pt idx="4">
                  <c:v>2025</c:v>
                </c:pt>
                <c:pt idx="5">
                  <c:v>2030</c:v>
                </c:pt>
                <c:pt idx="6">
                  <c:v>2035</c:v>
                </c:pt>
                <c:pt idx="7">
                  <c:v>2040</c:v>
                </c:pt>
                <c:pt idx="8">
                  <c:v>2045</c:v>
                </c:pt>
                <c:pt idx="9">
                  <c:v>2050</c:v>
                </c:pt>
              </c:numCache>
            </c:numRef>
          </c:xVal>
          <c:yVal>
            <c:numRef>
              <c:f>'Fuel burn projections'!$E$68:$E$77</c:f>
              <c:numCache>
                <c:formatCode>#,##0</c:formatCode>
                <c:ptCount val="10"/>
                <c:pt idx="0">
                  <c:v>0</c:v>
                </c:pt>
                <c:pt idx="1">
                  <c:v>0</c:v>
                </c:pt>
                <c:pt idx="2">
                  <c:v>0</c:v>
                </c:pt>
                <c:pt idx="3">
                  <c:v>0</c:v>
                </c:pt>
                <c:pt idx="4">
                  <c:v>0</c:v>
                </c:pt>
                <c:pt idx="5">
                  <c:v>495094508.30489928</c:v>
                </c:pt>
                <c:pt idx="6">
                  <c:v>1062787018.2465369</c:v>
                </c:pt>
                <c:pt idx="7">
                  <c:v>1608547886.3196886</c:v>
                </c:pt>
                <c:pt idx="8">
                  <c:v>2229155026.6161208</c:v>
                </c:pt>
                <c:pt idx="9">
                  <c:v>2932954534.4771996</c:v>
                </c:pt>
              </c:numCache>
            </c:numRef>
          </c:yVal>
          <c:smooth val="0"/>
          <c:extLst>
            <c:ext xmlns:c16="http://schemas.microsoft.com/office/drawing/2014/chart" uri="{C3380CC4-5D6E-409C-BE32-E72D297353CC}">
              <c16:uniqueId val="{00000003-6A48-448D-A3C6-22CE84A2085A}"/>
            </c:ext>
          </c:extLst>
        </c:ser>
        <c:dLbls>
          <c:showLegendKey val="0"/>
          <c:showVal val="0"/>
          <c:showCatName val="0"/>
          <c:showSerName val="0"/>
          <c:showPercent val="0"/>
          <c:showBubbleSize val="0"/>
        </c:dLbls>
        <c:axId val="901275112"/>
        <c:axId val="901279704"/>
      </c:scatterChart>
      <c:valAx>
        <c:axId val="901275112"/>
        <c:scaling>
          <c:orientation val="minMax"/>
          <c:max val="2050"/>
          <c:min val="201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901279704"/>
        <c:crosses val="autoZero"/>
        <c:crossBetween val="midCat"/>
      </c:valAx>
      <c:valAx>
        <c:axId val="901279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GB" sz="1200" b="0" i="0" u="none" strike="noStrike" kern="1200" baseline="0">
                    <a:solidFill>
                      <a:schemeClr val="tx1"/>
                    </a:solidFill>
                    <a:latin typeface="+mn-lt"/>
                    <a:ea typeface="+mn-ea"/>
                    <a:cs typeface="+mn-cs"/>
                  </a:defRPr>
                </a:pPr>
                <a:r>
                  <a:rPr lang="en-GB" sz="1200" noProof="0" dirty="0">
                    <a:solidFill>
                      <a:schemeClr val="tx1"/>
                    </a:solidFill>
                  </a:rPr>
                  <a:t>Annual fuel consumption</a:t>
                </a:r>
                <a:r>
                  <a:rPr lang="en-GB" sz="1200" baseline="0" noProof="0" dirty="0">
                    <a:solidFill>
                      <a:schemeClr val="tx1"/>
                    </a:solidFill>
                  </a:rPr>
                  <a:t> </a:t>
                </a:r>
                <a:r>
                  <a:rPr lang="en-GB" sz="1200" noProof="0" dirty="0">
                    <a:solidFill>
                      <a:schemeClr val="tx1"/>
                    </a:solidFill>
                  </a:rPr>
                  <a:t>(litres</a:t>
                </a:r>
                <a:r>
                  <a:rPr lang="en-GB" sz="1200" dirty="0">
                    <a:solidFill>
                      <a:schemeClr val="tx1"/>
                    </a:solidFill>
                  </a:rPr>
                  <a:t>)</a:t>
                </a:r>
              </a:p>
            </c:rich>
          </c:tx>
          <c:overlay val="0"/>
          <c:spPr>
            <a:noFill/>
            <a:ln>
              <a:noFill/>
            </a:ln>
            <a:effectLst/>
          </c:spPr>
          <c:txPr>
            <a:bodyPr rot="-5400000" spcFirstLastPara="1" vertOverflow="ellipsis" vert="horz" wrap="square" anchor="ctr" anchorCtr="1"/>
            <a:lstStyle/>
            <a:p>
              <a:pPr>
                <a:defRPr lang="en-GB" sz="1200" b="0" i="0" u="none" strike="noStrike" kern="1200" baseline="0">
                  <a:solidFill>
                    <a:schemeClr val="tx1"/>
                  </a:solidFill>
                  <a:latin typeface="+mn-lt"/>
                  <a:ea typeface="+mn-ea"/>
                  <a:cs typeface="+mn-cs"/>
                </a:defRPr>
              </a:pPr>
              <a:endParaRPr lang="es-CO"/>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901275112"/>
        <c:crosses val="autoZero"/>
        <c:crossBetween val="midCat"/>
        <c:dispUnits>
          <c:builtInUnit val="millions"/>
          <c:dispUnitsLbl>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noProof="0" dirty="0"/>
                    <a:t>Million</a:t>
                  </a:r>
                  <a:r>
                    <a:rPr lang="en-GB" dirty="0"/>
                    <a:t>s</a:t>
                  </a:r>
                </a:p>
              </c:rich>
            </c:tx>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CO"/>
              </a:p>
            </c:txPr>
          </c:dispUnitsLbl>
        </c:dispUnits>
      </c:valAx>
      <c:spPr>
        <a:noFill/>
        <a:ln>
          <a:noFill/>
        </a:ln>
        <a:effectLst/>
      </c:spPr>
    </c:plotArea>
    <c:legend>
      <c:legendPos val="r"/>
      <c:layout>
        <c:manualLayout>
          <c:xMode val="edge"/>
          <c:yMode val="edge"/>
          <c:x val="0.84385351318649771"/>
          <c:y val="0.46457170516598478"/>
          <c:w val="0.14618765651340829"/>
          <c:h val="0.1916401579579181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0" i="0" baseline="0" dirty="0">
                <a:effectLst/>
              </a:rPr>
              <a:t>SAF demand and production of SAF from palm oil </a:t>
            </a:r>
            <a:endParaRPr lang="en-GB" sz="1200" dirty="0">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939457160514127"/>
          <c:y val="0.12628647214854111"/>
          <c:w val="0.83877208676461046"/>
          <c:h val="0.61530942584431603"/>
        </c:manualLayout>
      </c:layout>
      <c:areaChart>
        <c:grouping val="stacked"/>
        <c:varyColors val="0"/>
        <c:ser>
          <c:idx val="0"/>
          <c:order val="0"/>
          <c:tx>
            <c:strRef>
              <c:f>'Both V2'!$C$3</c:f>
              <c:strCache>
                <c:ptCount val="1"/>
                <c:pt idx="0">
                  <c:v>HEFA (Orinoquia)</c:v>
                </c:pt>
              </c:strCache>
            </c:strRef>
          </c:tx>
          <c:spPr>
            <a:solidFill>
              <a:srgbClr val="1A4596"/>
            </a:solidFill>
            <a:ln>
              <a:noFill/>
            </a:ln>
            <a:effectLst/>
          </c:spPr>
          <c:cat>
            <c:numRef>
              <c:f>'Both V2'!$D$2:$AM$2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'Both V2'!$D$3:$AM$3</c:f>
              <c:numCache>
                <c:formatCode>General</c:formatCode>
                <c:ptCount val="36"/>
                <c:pt idx="8">
                  <c:v>19.136207046590958</c:v>
                </c:pt>
                <c:pt idx="9">
                  <c:v>36.53005063185374</c:v>
                </c:pt>
                <c:pt idx="10">
                  <c:v>59.732085412509512</c:v>
                </c:pt>
                <c:pt idx="11">
                  <c:v>89.24908942019718</c:v>
                </c:pt>
                <c:pt idx="12">
                  <c:v>125.62786004286438</c:v>
                </c:pt>
                <c:pt idx="13">
                  <c:v>169.4581989389323</c:v>
                </c:pt>
                <c:pt idx="14">
                  <c:v>221.37611149485716</c:v>
                </c:pt>
                <c:pt idx="15">
                  <c:v>282.06723585123837</c:v>
                </c:pt>
                <c:pt idx="16">
                  <c:v>323.65448437041408</c:v>
                </c:pt>
                <c:pt idx="17">
                  <c:v>367.75224107765365</c:v>
                </c:pt>
                <c:pt idx="18">
                  <c:v>414.51205847009913</c:v>
                </c:pt>
                <c:pt idx="19">
                  <c:v>464.09463785368666</c:v>
                </c:pt>
                <c:pt idx="20">
                  <c:v>516.67038163165444</c:v>
                </c:pt>
                <c:pt idx="21">
                  <c:v>572.41997893319149</c:v>
                </c:pt>
                <c:pt idx="22">
                  <c:v>631.53502659488527</c:v>
                </c:pt>
                <c:pt idx="23">
                  <c:v>694.2186876291139</c:v>
                </c:pt>
                <c:pt idx="24">
                  <c:v>760.68638944237409</c:v>
                </c:pt>
                <c:pt idx="25">
                  <c:v>831.16656420312972</c:v>
                </c:pt>
                <c:pt idx="26">
                  <c:v>905.90143390364528</c:v>
                </c:pt>
                <c:pt idx="27">
                  <c:v>985.14784281384266</c:v>
                </c:pt>
                <c:pt idx="28">
                  <c:v>1069.1781401881201</c:v>
                </c:pt>
                <c:pt idx="29">
                  <c:v>1158.2811162587607</c:v>
                </c:pt>
                <c:pt idx="30">
                  <c:v>1252.7629947326959</c:v>
                </c:pt>
                <c:pt idx="31">
                  <c:v>1352.9484852025801</c:v>
                </c:pt>
                <c:pt idx="32">
                  <c:v>1459.1818990890347</c:v>
                </c:pt>
                <c:pt idx="33">
                  <c:v>1571.8283329492674</c:v>
                </c:pt>
                <c:pt idx="34">
                  <c:v>1691.2749232187882</c:v>
                </c:pt>
                <c:pt idx="35">
                  <c:v>1817.932176698444</c:v>
                </c:pt>
              </c:numCache>
            </c:numRef>
          </c:val>
          <c:extLst>
            <c:ext xmlns:c16="http://schemas.microsoft.com/office/drawing/2014/chart" uri="{C3380CC4-5D6E-409C-BE32-E72D297353CC}">
              <c16:uniqueId val="{00000000-ABB2-46AF-B307-87785E6542CC}"/>
            </c:ext>
          </c:extLst>
        </c:ser>
        <c:ser>
          <c:idx val="3"/>
          <c:order val="1"/>
          <c:tx>
            <c:strRef>
              <c:f>'Both V2'!$C$7</c:f>
              <c:strCache>
                <c:ptCount val="1"/>
                <c:pt idx="0">
                  <c:v>HEFA (resto del país)</c:v>
                </c:pt>
              </c:strCache>
            </c:strRef>
          </c:tx>
          <c:spPr>
            <a:solidFill>
              <a:schemeClr val="accent1">
                <a:lumMod val="60000"/>
                <a:lumOff val="40000"/>
              </a:schemeClr>
            </a:solidFill>
            <a:ln w="25400">
              <a:noFill/>
            </a:ln>
            <a:effectLst/>
          </c:spPr>
          <c:cat>
            <c:numRef>
              <c:f>'Both V2'!$D$2:$AM$2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'Both V2'!$D$7:$AM$7</c:f>
              <c:numCache>
                <c:formatCode>General</c:formatCode>
                <c:ptCount val="36"/>
                <c:pt idx="0">
                  <c:v>0</c:v>
                </c:pt>
                <c:pt idx="1">
                  <c:v>0</c:v>
                </c:pt>
                <c:pt idx="2">
                  <c:v>0</c:v>
                </c:pt>
                <c:pt idx="3">
                  <c:v>0</c:v>
                </c:pt>
                <c:pt idx="4">
                  <c:v>0</c:v>
                </c:pt>
                <c:pt idx="5">
                  <c:v>0</c:v>
                </c:pt>
                <c:pt idx="6">
                  <c:v>0</c:v>
                </c:pt>
                <c:pt idx="7">
                  <c:v>0</c:v>
                </c:pt>
                <c:pt idx="8">
                  <c:v>3.2889822512876417</c:v>
                </c:pt>
                <c:pt idx="9">
                  <c:v>22.026402642395066</c:v>
                </c:pt>
                <c:pt idx="10">
                  <c:v>37.211297751828937</c:v>
                </c:pt>
                <c:pt idx="11">
                  <c:v>57.080073470323725</c:v>
                </c:pt>
                <c:pt idx="12">
                  <c:v>82.036707778131927</c:v>
                </c:pt>
                <c:pt idx="13">
                  <c:v>112.53241058757547</c:v>
                </c:pt>
                <c:pt idx="14">
                  <c:v>149.07218844846543</c:v>
                </c:pt>
                <c:pt idx="15">
                  <c:v>192.22237275228531</c:v>
                </c:pt>
                <c:pt idx="16">
                  <c:v>233.23658282266967</c:v>
                </c:pt>
                <c:pt idx="17">
                  <c:v>263.55201141422856</c:v>
                </c:pt>
                <c:pt idx="18">
                  <c:v>295.96318451394166</c:v>
                </c:pt>
                <c:pt idx="19">
                  <c:v>330.67893925857265</c:v>
                </c:pt>
                <c:pt idx="20">
                  <c:v>367.93284812828585</c:v>
                </c:pt>
                <c:pt idx="21">
                  <c:v>407.98633418326062</c:v>
                </c:pt>
                <c:pt idx="22">
                  <c:v>451.13218639742013</c:v>
                </c:pt>
                <c:pt idx="23">
                  <c:v>497.69852678670622</c:v>
                </c:pt>
                <c:pt idx="24">
                  <c:v>548.05328772170628</c:v>
                </c:pt>
                <c:pt idx="25">
                  <c:v>602.60926537365208</c:v>
                </c:pt>
                <c:pt idx="26">
                  <c:v>661.82982378117219</c:v>
                </c:pt>
                <c:pt idx="27">
                  <c:v>726.23533366951062</c:v>
                </c:pt>
                <c:pt idx="28">
                  <c:v>796.41044104754792</c:v>
                </c:pt>
                <c:pt idx="29">
                  <c:v>873.01227291268276</c:v>
                </c:pt>
                <c:pt idx="30">
                  <c:v>956.77970129227594</c:v>
                </c:pt>
                <c:pt idx="31">
                  <c:v>1048.5438025494561</c:v>
                </c:pt>
                <c:pt idx="32">
                  <c:v>1149.2396666138122</c:v>
                </c:pt>
                <c:pt idx="33">
                  <c:v>1259.9197308274277</c:v>
                </c:pt>
                <c:pt idx="34">
                  <c:v>1381.7688357213301</c:v>
                </c:pt>
                <c:pt idx="35">
                  <c:v>1516.1212255930186</c:v>
                </c:pt>
              </c:numCache>
            </c:numRef>
          </c:val>
          <c:extLst>
            <c:ext xmlns:c16="http://schemas.microsoft.com/office/drawing/2014/chart" uri="{C3380CC4-5D6E-409C-BE32-E72D297353CC}">
              <c16:uniqueId val="{00000001-ABB2-46AF-B307-87785E6542CC}"/>
            </c:ext>
          </c:extLst>
        </c:ser>
        <c:dLbls>
          <c:showLegendKey val="0"/>
          <c:showVal val="0"/>
          <c:showCatName val="0"/>
          <c:showSerName val="0"/>
          <c:showPercent val="0"/>
          <c:showBubbleSize val="0"/>
        </c:dLbls>
        <c:axId val="905979368"/>
        <c:axId val="905979728"/>
      </c:areaChart>
      <c:lineChart>
        <c:grouping val="standard"/>
        <c:varyColors val="0"/>
        <c:ser>
          <c:idx val="4"/>
          <c:order val="2"/>
          <c:tx>
            <c:strRef>
              <c:f>'Both V2'!$C$20</c:f>
              <c:strCache>
                <c:ptCount val="1"/>
                <c:pt idx="0">
                  <c:v>Total fuel consumption (litres)</c:v>
                </c:pt>
              </c:strCache>
            </c:strRef>
          </c:tx>
          <c:spPr>
            <a:ln w="15875" cap="rnd">
              <a:solidFill>
                <a:schemeClr val="accent1"/>
              </a:solidFill>
              <a:round/>
            </a:ln>
            <a:effectLst/>
          </c:spPr>
          <c:marker>
            <c:symbol val="none"/>
          </c:marker>
          <c:cat>
            <c:numRef>
              <c:f>'Both V2'!$D$2:$AM$2</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'Both V2'!$D$20:$AM$20</c:f>
              <c:numCache>
                <c:formatCode>General</c:formatCode>
                <c:ptCount val="36"/>
                <c:pt idx="0">
                  <c:v>1443.3196035011231</c:v>
                </c:pt>
                <c:pt idx="1">
                  <c:v>1480.7461793556881</c:v>
                </c:pt>
                <c:pt idx="2">
                  <c:v>1510.4999928284926</c:v>
                </c:pt>
                <c:pt idx="3">
                  <c:v>1587.7939681434175</c:v>
                </c:pt>
                <c:pt idx="4">
                  <c:v>1682.5435126582274</c:v>
                </c:pt>
                <c:pt idx="5">
                  <c:v>731.33979430379748</c:v>
                </c:pt>
                <c:pt idx="6">
                  <c:v>1413.243670886076</c:v>
                </c:pt>
                <c:pt idx="7">
                  <c:v>2052.2231012658226</c:v>
                </c:pt>
                <c:pt idx="8">
                  <c:v>#N/A</c:v>
                </c:pt>
                <c:pt idx="9">
                  <c:v>#N/A</c:v>
                </c:pt>
                <c:pt idx="10">
                  <c:v>2140.8400049744673</c:v>
                </c:pt>
                <c:pt idx="11">
                  <c:v>#N/A</c:v>
                </c:pt>
                <c:pt idx="12">
                  <c:v>#N/A</c:v>
                </c:pt>
                <c:pt idx="13">
                  <c:v>#N/A</c:v>
                </c:pt>
                <c:pt idx="14">
                  <c:v>#N/A</c:v>
                </c:pt>
                <c:pt idx="15">
                  <c:v>2297.4223123197185</c:v>
                </c:pt>
                <c:pt idx="16">
                  <c:v>#N/A</c:v>
                </c:pt>
                <c:pt idx="17">
                  <c:v>#N/A</c:v>
                </c:pt>
                <c:pt idx="18">
                  <c:v>#N/A</c:v>
                </c:pt>
                <c:pt idx="19">
                  <c:v>#N/A</c:v>
                </c:pt>
                <c:pt idx="20">
                  <c:v>2465.863151384076</c:v>
                </c:pt>
                <c:pt idx="21">
                  <c:v>#N/A</c:v>
                </c:pt>
                <c:pt idx="22">
                  <c:v>#N/A</c:v>
                </c:pt>
                <c:pt idx="23">
                  <c:v>#N/A</c:v>
                </c:pt>
                <c:pt idx="24">
                  <c:v>#N/A</c:v>
                </c:pt>
                <c:pt idx="25">
                  <c:v>2647.0892259786424</c:v>
                </c:pt>
                <c:pt idx="26">
                  <c:v>#N/A</c:v>
                </c:pt>
                <c:pt idx="27">
                  <c:v>#N/A</c:v>
                </c:pt>
                <c:pt idx="28">
                  <c:v>#N/A</c:v>
                </c:pt>
                <c:pt idx="29">
                  <c:v>#N/A</c:v>
                </c:pt>
                <c:pt idx="30">
                  <c:v>2842.1016063953944</c:v>
                </c:pt>
                <c:pt idx="31">
                  <c:v>#N/A</c:v>
                </c:pt>
                <c:pt idx="32">
                  <c:v>#N/A</c:v>
                </c:pt>
                <c:pt idx="33">
                  <c:v>#N/A</c:v>
                </c:pt>
                <c:pt idx="34">
                  <c:v>#N/A</c:v>
                </c:pt>
                <c:pt idx="35">
                  <c:v>3051.9818256786675</c:v>
                </c:pt>
              </c:numCache>
            </c:numRef>
          </c:val>
          <c:smooth val="0"/>
          <c:extLst>
            <c:ext xmlns:c16="http://schemas.microsoft.com/office/drawing/2014/chart" uri="{C3380CC4-5D6E-409C-BE32-E72D297353CC}">
              <c16:uniqueId val="{00000002-ABB2-46AF-B307-87785E6542CC}"/>
            </c:ext>
          </c:extLst>
        </c:ser>
        <c:ser>
          <c:idx val="5"/>
          <c:order val="3"/>
          <c:tx>
            <c:strRef>
              <c:f>'Both V2'!$C$21</c:f>
              <c:strCache>
                <c:ptCount val="1"/>
                <c:pt idx="0">
                  <c:v>Low</c:v>
                </c:pt>
              </c:strCache>
            </c:strRef>
          </c:tx>
          <c:spPr>
            <a:ln w="15875" cap="rnd">
              <a:solidFill>
                <a:srgbClr val="DC241F"/>
              </a:solidFill>
              <a:round/>
            </a:ln>
            <a:effectLst/>
          </c:spPr>
          <c:marker>
            <c:symbol val="none"/>
          </c:marker>
          <c:dPt>
            <c:idx val="35"/>
            <c:marker>
              <c:symbol val="none"/>
            </c:marker>
            <c:bubble3D val="0"/>
            <c:spPr>
              <a:ln w="15875" cap="rnd">
                <a:solidFill>
                  <a:srgbClr val="DC241F"/>
                </a:solidFill>
                <a:round/>
              </a:ln>
              <a:effectLst/>
            </c:spPr>
            <c:extLst>
              <c:ext xmlns:c16="http://schemas.microsoft.com/office/drawing/2014/chart" uri="{C3380CC4-5D6E-409C-BE32-E72D297353CC}">
                <c16:uniqueId val="{00000004-ABB2-46AF-B307-87785E6542CC}"/>
              </c:ext>
            </c:extLst>
          </c:dPt>
          <c:val>
            <c:numRef>
              <c:f>'Both V2'!$D$21:$AM$21</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59.732980120312675</c:v>
                </c:pt>
                <c:pt idx="16">
                  <c:v>#N/A</c:v>
                </c:pt>
                <c:pt idx="17">
                  <c:v>#N/A</c:v>
                </c:pt>
                <c:pt idx="18">
                  <c:v>#N/A</c:v>
                </c:pt>
                <c:pt idx="19">
                  <c:v>#N/A</c:v>
                </c:pt>
                <c:pt idx="20">
                  <c:v>128.22488387197194</c:v>
                </c:pt>
                <c:pt idx="21">
                  <c:v>#N/A</c:v>
                </c:pt>
                <c:pt idx="22">
                  <c:v>#N/A</c:v>
                </c:pt>
                <c:pt idx="23">
                  <c:v>#N/A</c:v>
                </c:pt>
                <c:pt idx="24">
                  <c:v>#N/A</c:v>
                </c:pt>
                <c:pt idx="25">
                  <c:v>329.12142709667785</c:v>
                </c:pt>
                <c:pt idx="26">
                  <c:v>#N/A</c:v>
                </c:pt>
                <c:pt idx="27">
                  <c:v>#N/A</c:v>
                </c:pt>
                <c:pt idx="28">
                  <c:v>#N/A</c:v>
                </c:pt>
                <c:pt idx="29">
                  <c:v>#N/A</c:v>
                </c:pt>
                <c:pt idx="30">
                  <c:v>558.9466492577609</c:v>
                </c:pt>
                <c:pt idx="31">
                  <c:v>#N/A</c:v>
                </c:pt>
                <c:pt idx="32">
                  <c:v>#N/A</c:v>
                </c:pt>
                <c:pt idx="33">
                  <c:v>#N/A</c:v>
                </c:pt>
                <c:pt idx="34">
                  <c:v>#N/A</c:v>
                </c:pt>
                <c:pt idx="35">
                  <c:v>820.98311110756163</c:v>
                </c:pt>
              </c:numCache>
            </c:numRef>
          </c:val>
          <c:smooth val="0"/>
          <c:extLst>
            <c:ext xmlns:c16="http://schemas.microsoft.com/office/drawing/2014/chart" uri="{C3380CC4-5D6E-409C-BE32-E72D297353CC}">
              <c16:uniqueId val="{00000005-ABB2-46AF-B307-87785E6542CC}"/>
            </c:ext>
          </c:extLst>
        </c:ser>
        <c:ser>
          <c:idx val="6"/>
          <c:order val="4"/>
          <c:tx>
            <c:strRef>
              <c:f>'Both V2'!$C$22</c:f>
              <c:strCache>
                <c:ptCount val="1"/>
                <c:pt idx="0">
                  <c:v>Mid</c:v>
                </c:pt>
              </c:strCache>
            </c:strRef>
          </c:tx>
          <c:spPr>
            <a:ln w="15875" cap="rnd">
              <a:solidFill>
                <a:srgbClr val="00B050"/>
              </a:solidFill>
              <a:round/>
            </a:ln>
            <a:effectLst/>
          </c:spPr>
          <c:marker>
            <c:symbol val="none"/>
          </c:marker>
          <c:dPt>
            <c:idx val="35"/>
            <c:marker>
              <c:symbol val="none"/>
            </c:marker>
            <c:bubble3D val="0"/>
            <c:spPr>
              <a:ln w="15875" cap="rnd">
                <a:solidFill>
                  <a:srgbClr val="00B050"/>
                </a:solidFill>
                <a:round/>
              </a:ln>
              <a:effectLst/>
            </c:spPr>
            <c:extLst>
              <c:ext xmlns:c16="http://schemas.microsoft.com/office/drawing/2014/chart" uri="{C3380CC4-5D6E-409C-BE32-E72D297353CC}">
                <c16:uniqueId val="{00000007-ABB2-46AF-B307-87785E6542CC}"/>
              </c:ext>
            </c:extLst>
          </c:dPt>
          <c:val>
            <c:numRef>
              <c:f>'Both V2'!$D$22:$AM$22</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273.39325516604652</c:v>
                </c:pt>
                <c:pt idx="16">
                  <c:v>#N/A</c:v>
                </c:pt>
                <c:pt idx="17">
                  <c:v>#N/A</c:v>
                </c:pt>
                <c:pt idx="18">
                  <c:v>#N/A</c:v>
                </c:pt>
                <c:pt idx="19">
                  <c:v>#N/A</c:v>
                </c:pt>
                <c:pt idx="20">
                  <c:v>586.87543002941015</c:v>
                </c:pt>
                <c:pt idx="21">
                  <c:v>#N/A</c:v>
                </c:pt>
                <c:pt idx="22">
                  <c:v>#N/A</c:v>
                </c:pt>
                <c:pt idx="23">
                  <c:v>#N/A</c:v>
                </c:pt>
                <c:pt idx="24">
                  <c:v>#N/A</c:v>
                </c:pt>
                <c:pt idx="25">
                  <c:v>1054.4238750148259</c:v>
                </c:pt>
                <c:pt idx="26">
                  <c:v>#N/A</c:v>
                </c:pt>
                <c:pt idx="27">
                  <c:v>#N/A</c:v>
                </c:pt>
                <c:pt idx="28">
                  <c:v>#N/A</c:v>
                </c:pt>
                <c:pt idx="29">
                  <c:v>#N/A</c:v>
                </c:pt>
                <c:pt idx="30">
                  <c:v>1587.7874307728937</c:v>
                </c:pt>
                <c:pt idx="31">
                  <c:v>#N/A</c:v>
                </c:pt>
                <c:pt idx="32">
                  <c:v>#N/A</c:v>
                </c:pt>
                <c:pt idx="33">
                  <c:v>#N/A</c:v>
                </c:pt>
                <c:pt idx="34">
                  <c:v>#N/A</c:v>
                </c:pt>
                <c:pt idx="35">
                  <c:v>2194.3749326629622</c:v>
                </c:pt>
              </c:numCache>
            </c:numRef>
          </c:val>
          <c:smooth val="0"/>
          <c:extLst>
            <c:ext xmlns:c16="http://schemas.microsoft.com/office/drawing/2014/chart" uri="{C3380CC4-5D6E-409C-BE32-E72D297353CC}">
              <c16:uniqueId val="{00000008-ABB2-46AF-B307-87785E6542CC}"/>
            </c:ext>
          </c:extLst>
        </c:ser>
        <c:ser>
          <c:idx val="7"/>
          <c:order val="5"/>
          <c:tx>
            <c:strRef>
              <c:f>'Both V2'!$C$23</c:f>
              <c:strCache>
                <c:ptCount val="1"/>
                <c:pt idx="0">
                  <c:v>High</c:v>
                </c:pt>
              </c:strCache>
            </c:strRef>
          </c:tx>
          <c:spPr>
            <a:ln w="15875" cap="rnd">
              <a:solidFill>
                <a:srgbClr val="7030A0"/>
              </a:solidFill>
              <a:round/>
            </a:ln>
            <a:effectLst/>
          </c:spPr>
          <c:marker>
            <c:symbol val="none"/>
          </c:marker>
          <c:val>
            <c:numRef>
              <c:f>'Both V2'!$D$23:$AM$23</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495.09450830489925</c:v>
                </c:pt>
                <c:pt idx="16">
                  <c:v>#N/A</c:v>
                </c:pt>
                <c:pt idx="17">
                  <c:v>#N/A</c:v>
                </c:pt>
                <c:pt idx="18">
                  <c:v>#N/A</c:v>
                </c:pt>
                <c:pt idx="19">
                  <c:v>#N/A</c:v>
                </c:pt>
                <c:pt idx="20">
                  <c:v>1062.7870182465369</c:v>
                </c:pt>
                <c:pt idx="21">
                  <c:v>#N/A</c:v>
                </c:pt>
                <c:pt idx="22">
                  <c:v>#N/A</c:v>
                </c:pt>
                <c:pt idx="23">
                  <c:v>#N/A</c:v>
                </c:pt>
                <c:pt idx="24">
                  <c:v>#N/A</c:v>
                </c:pt>
                <c:pt idx="25">
                  <c:v>1608.5478863196886</c:v>
                </c:pt>
                <c:pt idx="26">
                  <c:v>#N/A</c:v>
                </c:pt>
                <c:pt idx="27">
                  <c:v>#N/A</c:v>
                </c:pt>
                <c:pt idx="28">
                  <c:v>#N/A</c:v>
                </c:pt>
                <c:pt idx="29">
                  <c:v>#N/A</c:v>
                </c:pt>
                <c:pt idx="30">
                  <c:v>2229.1550266161207</c:v>
                </c:pt>
                <c:pt idx="31">
                  <c:v>#N/A</c:v>
                </c:pt>
                <c:pt idx="32">
                  <c:v>#N/A</c:v>
                </c:pt>
                <c:pt idx="33">
                  <c:v>#N/A</c:v>
                </c:pt>
                <c:pt idx="34">
                  <c:v>#N/A</c:v>
                </c:pt>
                <c:pt idx="35">
                  <c:v>2932.9545344771996</c:v>
                </c:pt>
              </c:numCache>
            </c:numRef>
          </c:val>
          <c:smooth val="0"/>
          <c:extLst>
            <c:ext xmlns:c16="http://schemas.microsoft.com/office/drawing/2014/chart" uri="{C3380CC4-5D6E-409C-BE32-E72D297353CC}">
              <c16:uniqueId val="{00000009-ABB2-46AF-B307-87785E6542CC}"/>
            </c:ext>
          </c:extLst>
        </c:ser>
        <c:dLbls>
          <c:showLegendKey val="0"/>
          <c:showVal val="0"/>
          <c:showCatName val="0"/>
          <c:showSerName val="0"/>
          <c:showPercent val="0"/>
          <c:showBubbleSize val="0"/>
        </c:dLbls>
        <c:marker val="1"/>
        <c:smooth val="0"/>
        <c:axId val="905979368"/>
        <c:axId val="905979728"/>
      </c:lineChart>
      <c:catAx>
        <c:axId val="905979368"/>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5979728"/>
        <c:crosses val="autoZero"/>
        <c:auto val="1"/>
        <c:lblAlgn val="ctr"/>
        <c:lblOffset val="100"/>
        <c:noMultiLvlLbl val="0"/>
      </c:catAx>
      <c:valAx>
        <c:axId val="905979728"/>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5979368"/>
        <c:crosses val="autoZero"/>
        <c:crossBetween val="between"/>
      </c:valAx>
      <c:spPr>
        <a:noFill/>
        <a:ln>
          <a:noFill/>
        </a:ln>
        <a:effectLst/>
      </c:spPr>
    </c:plotArea>
    <c:legend>
      <c:legendPos val="b"/>
      <c:layout>
        <c:manualLayout>
          <c:xMode val="edge"/>
          <c:yMode val="edge"/>
          <c:x val="0"/>
          <c:y val="0.82706322187180181"/>
          <c:w val="0.96635028564952774"/>
          <c:h val="0.1358014996136092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dirty="0"/>
              <a:t>SAF demand and production of SAF from palm residues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939457160514127"/>
          <c:y val="0.12628647214854111"/>
          <c:w val="0.83877208676461046"/>
          <c:h val="0.61265690595041666"/>
        </c:manualLayout>
      </c:layout>
      <c:areaChart>
        <c:grouping val="stacked"/>
        <c:varyColors val="0"/>
        <c:ser>
          <c:idx val="0"/>
          <c:order val="0"/>
          <c:tx>
            <c:strRef>
              <c:f>'Both V2'!$C$10</c:f>
              <c:strCache>
                <c:ptCount val="1"/>
                <c:pt idx="0">
                  <c:v>FT-SPK (Orinoquia)</c:v>
                </c:pt>
              </c:strCache>
            </c:strRef>
          </c:tx>
          <c:spPr>
            <a:solidFill>
              <a:schemeClr val="accent2">
                <a:lumMod val="60000"/>
                <a:lumOff val="40000"/>
              </a:schemeClr>
            </a:solidFill>
            <a:ln>
              <a:noFill/>
            </a:ln>
            <a:effectLst/>
          </c:spPr>
          <c:cat>
            <c:numRef>
              <c:f>'Both V2'!$D$9:$AM$9</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'Both V2'!$D$10:$AM$10</c:f>
              <c:numCache>
                <c:formatCode>General</c:formatCode>
                <c:ptCount val="36"/>
                <c:pt idx="8">
                  <c:v>79.051257534861961</c:v>
                </c:pt>
                <c:pt idx="9">
                  <c:v>87.110793605630491</c:v>
                </c:pt>
                <c:pt idx="10">
                  <c:v>92.369433414774207</c:v>
                </c:pt>
                <c:pt idx="11">
                  <c:v>97.945522893444561</c:v>
                </c:pt>
                <c:pt idx="12">
                  <c:v>103.85822560795147</c:v>
                </c:pt>
                <c:pt idx="13">
                  <c:v>110.12786197656908</c:v>
                </c:pt>
                <c:pt idx="14">
                  <c:v>116.77597910551734</c:v>
                </c:pt>
                <c:pt idx="15">
                  <c:v>123.82542484075074</c:v>
                </c:pt>
                <c:pt idx="16">
                  <c:v>131.30042629005001</c:v>
                </c:pt>
                <c:pt idx="17">
                  <c:v>139.22667308527801</c:v>
                </c:pt>
                <c:pt idx="18">
                  <c:v>147.63140567094877</c:v>
                </c:pt>
                <c:pt idx="19">
                  <c:v>156.54350892253609</c:v>
                </c:pt>
                <c:pt idx="20">
                  <c:v>165.99361141626292</c:v>
                </c:pt>
                <c:pt idx="21">
                  <c:v>176.01419069153508</c:v>
                </c:pt>
                <c:pt idx="22">
                  <c:v>186.6396848677802</c:v>
                </c:pt>
                <c:pt idx="23">
                  <c:v>197.90661099928894</c:v>
                </c:pt>
                <c:pt idx="24">
                  <c:v>209.85369057481373</c:v>
                </c:pt>
                <c:pt idx="25">
                  <c:v>222.52198259323373</c:v>
                </c:pt>
                <c:pt idx="26">
                  <c:v>235.95502467263361</c:v>
                </c:pt>
                <c:pt idx="27">
                  <c:v>250.19898267775045</c:v>
                </c:pt>
                <c:pt idx="28">
                  <c:v>265.3028093800184</c:v>
                </c:pt>
                <c:pt idx="29">
                  <c:v>281.31841269548681</c:v>
                </c:pt>
                <c:pt idx="30">
                  <c:v>298.3008340787996</c:v>
                </c:pt>
                <c:pt idx="31">
                  <c:v>316.30843768632951</c:v>
                </c:pt>
                <c:pt idx="32">
                  <c:v>335.40311095857339</c:v>
                </c:pt>
                <c:pt idx="33">
                  <c:v>355.65047731115584</c:v>
                </c:pt>
                <c:pt idx="34">
                  <c:v>377.12012166540632</c:v>
                </c:pt>
                <c:pt idx="35">
                  <c:v>399.88582959359854</c:v>
                </c:pt>
              </c:numCache>
            </c:numRef>
          </c:val>
          <c:extLst>
            <c:ext xmlns:c16="http://schemas.microsoft.com/office/drawing/2014/chart" uri="{C3380CC4-5D6E-409C-BE32-E72D297353CC}">
              <c16:uniqueId val="{00000000-F7B1-4738-8CFE-1017C2372779}"/>
            </c:ext>
          </c:extLst>
        </c:ser>
        <c:ser>
          <c:idx val="3"/>
          <c:order val="1"/>
          <c:tx>
            <c:strRef>
              <c:f>'Both V2'!$C$14</c:f>
              <c:strCache>
                <c:ptCount val="1"/>
                <c:pt idx="0">
                  <c:v>FT-SPK (resto del país)</c:v>
                </c:pt>
              </c:strCache>
            </c:strRef>
          </c:tx>
          <c:spPr>
            <a:solidFill>
              <a:schemeClr val="accent2">
                <a:lumMod val="20000"/>
                <a:lumOff val="80000"/>
              </a:schemeClr>
            </a:solidFill>
            <a:ln w="25400">
              <a:noFill/>
            </a:ln>
            <a:effectLst/>
          </c:spPr>
          <c:cat>
            <c:numRef>
              <c:f>'Both V2'!$D$9:$AM$9</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'Both V2'!$D$14:$AM$14</c:f>
              <c:numCache>
                <c:formatCode>General</c:formatCode>
                <c:ptCount val="36"/>
                <c:pt idx="0">
                  <c:v>0</c:v>
                </c:pt>
                <c:pt idx="1">
                  <c:v>0</c:v>
                </c:pt>
                <c:pt idx="2">
                  <c:v>0</c:v>
                </c:pt>
                <c:pt idx="3">
                  <c:v>0</c:v>
                </c:pt>
                <c:pt idx="4">
                  <c:v>0</c:v>
                </c:pt>
                <c:pt idx="5">
                  <c:v>0</c:v>
                </c:pt>
                <c:pt idx="6">
                  <c:v>0</c:v>
                </c:pt>
                <c:pt idx="7">
                  <c:v>0</c:v>
                </c:pt>
                <c:pt idx="8">
                  <c:v>115.8277332763187</c:v>
                </c:pt>
                <c:pt idx="9">
                  <c:v>106.92959765844157</c:v>
                </c:pt>
                <c:pt idx="10">
                  <c:v>110.81425470466425</c:v>
                </c:pt>
                <c:pt idx="11">
                  <c:v>114.91324805743889</c:v>
                </c:pt>
                <c:pt idx="12">
                  <c:v>119.24467789683499</c:v>
                </c:pt>
                <c:pt idx="13">
                  <c:v>123.82863570058745</c:v>
                </c:pt>
                <c:pt idx="14">
                  <c:v>128.68744868238485</c:v>
                </c:pt>
                <c:pt idx="15">
                  <c:v>133.84595536889179</c:v>
                </c:pt>
                <c:pt idx="16">
                  <c:v>139.33181632885433</c:v>
                </c:pt>
                <c:pt idx="17">
                  <c:v>145.17586458677181</c:v>
                </c:pt>
                <c:pt idx="18">
                  <c:v>151.41250083997892</c:v>
                </c:pt>
                <c:pt idx="19">
                  <c:v>158.08013926027763</c:v>
                </c:pt>
                <c:pt idx="20">
                  <c:v>165.22171040932392</c:v>
                </c:pt>
                <c:pt idx="21">
                  <c:v>172.88522864192191</c:v>
                </c:pt>
                <c:pt idx="22">
                  <c:v>181.1244323257576</c:v>
                </c:pt>
                <c:pt idx="23">
                  <c:v>189.99950628409334</c:v>
                </c:pt>
                <c:pt idx="24">
                  <c:v>199.57789708555444</c:v>
                </c:pt>
                <c:pt idx="25">
                  <c:v>209.93523318045931</c:v>
                </c:pt>
                <c:pt idx="26">
                  <c:v>221.15636343660361</c:v>
                </c:pt>
                <c:pt idx="27">
                  <c:v>233.33652938208991</c:v>
                </c:pt>
                <c:pt idx="28">
                  <c:v>246.58268844475703</c:v>
                </c:pt>
                <c:pt idx="29">
                  <c:v>261.01500771646175</c:v>
                </c:pt>
                <c:pt idx="30">
                  <c:v>276.76855029915191</c:v>
                </c:pt>
                <c:pt idx="31">
                  <c:v>293.99517914592019</c:v>
                </c:pt>
                <c:pt idx="32">
                  <c:v>312.86570653647175</c:v>
                </c:pt>
                <c:pt idx="33">
                  <c:v>333.57232097061615</c:v>
                </c:pt>
                <c:pt idx="34">
                  <c:v>356.33132737964712</c:v>
                </c:pt>
                <c:pt idx="35">
                  <c:v>381.38624120495808</c:v>
                </c:pt>
              </c:numCache>
            </c:numRef>
          </c:val>
          <c:extLst>
            <c:ext xmlns:c16="http://schemas.microsoft.com/office/drawing/2014/chart" uri="{C3380CC4-5D6E-409C-BE32-E72D297353CC}">
              <c16:uniqueId val="{00000001-F7B1-4738-8CFE-1017C2372779}"/>
            </c:ext>
          </c:extLst>
        </c:ser>
        <c:dLbls>
          <c:showLegendKey val="0"/>
          <c:showVal val="0"/>
          <c:showCatName val="0"/>
          <c:showSerName val="0"/>
          <c:showPercent val="0"/>
          <c:showBubbleSize val="0"/>
        </c:dLbls>
        <c:axId val="1150897392"/>
        <c:axId val="1150896672"/>
      </c:areaChart>
      <c:lineChart>
        <c:grouping val="standard"/>
        <c:varyColors val="0"/>
        <c:ser>
          <c:idx val="4"/>
          <c:order val="2"/>
          <c:tx>
            <c:strRef>
              <c:f>'Both V2'!$C$20</c:f>
              <c:strCache>
                <c:ptCount val="1"/>
                <c:pt idx="0">
                  <c:v>Total fuel consumption (litres)</c:v>
                </c:pt>
              </c:strCache>
            </c:strRef>
          </c:tx>
          <c:spPr>
            <a:ln w="15875" cap="rnd">
              <a:solidFill>
                <a:schemeClr val="accent1"/>
              </a:solidFill>
              <a:round/>
            </a:ln>
            <a:effectLst/>
          </c:spPr>
          <c:marker>
            <c:symbol val="none"/>
          </c:marker>
          <c:cat>
            <c:numRef>
              <c:f>'Both V2'!$D$9:$AM$9</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'Both V2'!$D$20:$AM$20</c:f>
              <c:numCache>
                <c:formatCode>General</c:formatCode>
                <c:ptCount val="36"/>
                <c:pt idx="0">
                  <c:v>1443.3196035011231</c:v>
                </c:pt>
                <c:pt idx="1">
                  <c:v>1480.7461793556881</c:v>
                </c:pt>
                <c:pt idx="2">
                  <c:v>1510.4999928284926</c:v>
                </c:pt>
                <c:pt idx="3">
                  <c:v>1587.7939681434175</c:v>
                </c:pt>
                <c:pt idx="4">
                  <c:v>1682.5435126582274</c:v>
                </c:pt>
                <c:pt idx="5">
                  <c:v>731.33979430379748</c:v>
                </c:pt>
                <c:pt idx="6">
                  <c:v>1413.243670886076</c:v>
                </c:pt>
                <c:pt idx="7">
                  <c:v>2052.2231012658226</c:v>
                </c:pt>
                <c:pt idx="8">
                  <c:v>#N/A</c:v>
                </c:pt>
                <c:pt idx="9">
                  <c:v>#N/A</c:v>
                </c:pt>
                <c:pt idx="10">
                  <c:v>2140.8400049744673</c:v>
                </c:pt>
                <c:pt idx="11">
                  <c:v>#N/A</c:v>
                </c:pt>
                <c:pt idx="12">
                  <c:v>#N/A</c:v>
                </c:pt>
                <c:pt idx="13">
                  <c:v>#N/A</c:v>
                </c:pt>
                <c:pt idx="14">
                  <c:v>#N/A</c:v>
                </c:pt>
                <c:pt idx="15">
                  <c:v>2297.4223123197185</c:v>
                </c:pt>
                <c:pt idx="16">
                  <c:v>#N/A</c:v>
                </c:pt>
                <c:pt idx="17">
                  <c:v>#N/A</c:v>
                </c:pt>
                <c:pt idx="18">
                  <c:v>#N/A</c:v>
                </c:pt>
                <c:pt idx="19">
                  <c:v>#N/A</c:v>
                </c:pt>
                <c:pt idx="20">
                  <c:v>2465.863151384076</c:v>
                </c:pt>
                <c:pt idx="21">
                  <c:v>#N/A</c:v>
                </c:pt>
                <c:pt idx="22">
                  <c:v>#N/A</c:v>
                </c:pt>
                <c:pt idx="23">
                  <c:v>#N/A</c:v>
                </c:pt>
                <c:pt idx="24">
                  <c:v>#N/A</c:v>
                </c:pt>
                <c:pt idx="25">
                  <c:v>2647.0892259786424</c:v>
                </c:pt>
                <c:pt idx="26">
                  <c:v>#N/A</c:v>
                </c:pt>
                <c:pt idx="27">
                  <c:v>#N/A</c:v>
                </c:pt>
                <c:pt idx="28">
                  <c:v>#N/A</c:v>
                </c:pt>
                <c:pt idx="29">
                  <c:v>#N/A</c:v>
                </c:pt>
                <c:pt idx="30">
                  <c:v>2842.1016063953944</c:v>
                </c:pt>
                <c:pt idx="31">
                  <c:v>#N/A</c:v>
                </c:pt>
                <c:pt idx="32">
                  <c:v>#N/A</c:v>
                </c:pt>
                <c:pt idx="33">
                  <c:v>#N/A</c:v>
                </c:pt>
                <c:pt idx="34">
                  <c:v>#N/A</c:v>
                </c:pt>
                <c:pt idx="35">
                  <c:v>3051.9818256786675</c:v>
                </c:pt>
              </c:numCache>
            </c:numRef>
          </c:val>
          <c:smooth val="0"/>
          <c:extLst>
            <c:ext xmlns:c16="http://schemas.microsoft.com/office/drawing/2014/chart" uri="{C3380CC4-5D6E-409C-BE32-E72D297353CC}">
              <c16:uniqueId val="{00000002-F7B1-4738-8CFE-1017C2372779}"/>
            </c:ext>
          </c:extLst>
        </c:ser>
        <c:ser>
          <c:idx val="5"/>
          <c:order val="3"/>
          <c:tx>
            <c:strRef>
              <c:f>'Both V2'!$C$21</c:f>
              <c:strCache>
                <c:ptCount val="1"/>
                <c:pt idx="0">
                  <c:v>Low</c:v>
                </c:pt>
              </c:strCache>
            </c:strRef>
          </c:tx>
          <c:spPr>
            <a:ln w="15875" cap="rnd">
              <a:solidFill>
                <a:srgbClr val="DC241F"/>
              </a:solidFill>
              <a:round/>
            </a:ln>
            <a:effectLst/>
          </c:spPr>
          <c:marker>
            <c:symbol val="none"/>
          </c:marker>
          <c:val>
            <c:numRef>
              <c:f>'Both V2'!$D$21:$AM$21</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59.732980120312675</c:v>
                </c:pt>
                <c:pt idx="16">
                  <c:v>#N/A</c:v>
                </c:pt>
                <c:pt idx="17">
                  <c:v>#N/A</c:v>
                </c:pt>
                <c:pt idx="18">
                  <c:v>#N/A</c:v>
                </c:pt>
                <c:pt idx="19">
                  <c:v>#N/A</c:v>
                </c:pt>
                <c:pt idx="20">
                  <c:v>128.22488387197194</c:v>
                </c:pt>
                <c:pt idx="21">
                  <c:v>#N/A</c:v>
                </c:pt>
                <c:pt idx="22">
                  <c:v>#N/A</c:v>
                </c:pt>
                <c:pt idx="23">
                  <c:v>#N/A</c:v>
                </c:pt>
                <c:pt idx="24">
                  <c:v>#N/A</c:v>
                </c:pt>
                <c:pt idx="25">
                  <c:v>329.12142709667785</c:v>
                </c:pt>
                <c:pt idx="26">
                  <c:v>#N/A</c:v>
                </c:pt>
                <c:pt idx="27">
                  <c:v>#N/A</c:v>
                </c:pt>
                <c:pt idx="28">
                  <c:v>#N/A</c:v>
                </c:pt>
                <c:pt idx="29">
                  <c:v>#N/A</c:v>
                </c:pt>
                <c:pt idx="30">
                  <c:v>558.9466492577609</c:v>
                </c:pt>
                <c:pt idx="31">
                  <c:v>#N/A</c:v>
                </c:pt>
                <c:pt idx="32">
                  <c:v>#N/A</c:v>
                </c:pt>
                <c:pt idx="33">
                  <c:v>#N/A</c:v>
                </c:pt>
                <c:pt idx="34">
                  <c:v>#N/A</c:v>
                </c:pt>
                <c:pt idx="35">
                  <c:v>820.98311110756163</c:v>
                </c:pt>
              </c:numCache>
            </c:numRef>
          </c:val>
          <c:smooth val="0"/>
          <c:extLst>
            <c:ext xmlns:c16="http://schemas.microsoft.com/office/drawing/2014/chart" uri="{C3380CC4-5D6E-409C-BE32-E72D297353CC}">
              <c16:uniqueId val="{00000003-F7B1-4738-8CFE-1017C2372779}"/>
            </c:ext>
          </c:extLst>
        </c:ser>
        <c:ser>
          <c:idx val="6"/>
          <c:order val="4"/>
          <c:tx>
            <c:strRef>
              <c:f>'Both V2'!$C$22</c:f>
              <c:strCache>
                <c:ptCount val="1"/>
                <c:pt idx="0">
                  <c:v>Mid</c:v>
                </c:pt>
              </c:strCache>
            </c:strRef>
          </c:tx>
          <c:spPr>
            <a:ln w="15875" cap="rnd">
              <a:solidFill>
                <a:srgbClr val="00B050"/>
              </a:solidFill>
              <a:round/>
            </a:ln>
            <a:effectLst/>
          </c:spPr>
          <c:marker>
            <c:symbol val="none"/>
          </c:marker>
          <c:val>
            <c:numRef>
              <c:f>'Both V2'!$D$22:$AM$22</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273.39325516604652</c:v>
                </c:pt>
                <c:pt idx="16">
                  <c:v>#N/A</c:v>
                </c:pt>
                <c:pt idx="17">
                  <c:v>#N/A</c:v>
                </c:pt>
                <c:pt idx="18">
                  <c:v>#N/A</c:v>
                </c:pt>
                <c:pt idx="19">
                  <c:v>#N/A</c:v>
                </c:pt>
                <c:pt idx="20">
                  <c:v>586.87543002941015</c:v>
                </c:pt>
                <c:pt idx="21">
                  <c:v>#N/A</c:v>
                </c:pt>
                <c:pt idx="22">
                  <c:v>#N/A</c:v>
                </c:pt>
                <c:pt idx="23">
                  <c:v>#N/A</c:v>
                </c:pt>
                <c:pt idx="24">
                  <c:v>#N/A</c:v>
                </c:pt>
                <c:pt idx="25">
                  <c:v>1054.4238750148259</c:v>
                </c:pt>
                <c:pt idx="26">
                  <c:v>#N/A</c:v>
                </c:pt>
                <c:pt idx="27">
                  <c:v>#N/A</c:v>
                </c:pt>
                <c:pt idx="28">
                  <c:v>#N/A</c:v>
                </c:pt>
                <c:pt idx="29">
                  <c:v>#N/A</c:v>
                </c:pt>
                <c:pt idx="30">
                  <c:v>1587.7874307728937</c:v>
                </c:pt>
                <c:pt idx="31">
                  <c:v>#N/A</c:v>
                </c:pt>
                <c:pt idx="32">
                  <c:v>#N/A</c:v>
                </c:pt>
                <c:pt idx="33">
                  <c:v>#N/A</c:v>
                </c:pt>
                <c:pt idx="34">
                  <c:v>#N/A</c:v>
                </c:pt>
                <c:pt idx="35">
                  <c:v>2194.3749326629622</c:v>
                </c:pt>
              </c:numCache>
            </c:numRef>
          </c:val>
          <c:smooth val="0"/>
          <c:extLst>
            <c:ext xmlns:c16="http://schemas.microsoft.com/office/drawing/2014/chart" uri="{C3380CC4-5D6E-409C-BE32-E72D297353CC}">
              <c16:uniqueId val="{00000004-F7B1-4738-8CFE-1017C2372779}"/>
            </c:ext>
          </c:extLst>
        </c:ser>
        <c:ser>
          <c:idx val="7"/>
          <c:order val="5"/>
          <c:tx>
            <c:strRef>
              <c:f>'Both V2'!$C$23</c:f>
              <c:strCache>
                <c:ptCount val="1"/>
                <c:pt idx="0">
                  <c:v>High</c:v>
                </c:pt>
              </c:strCache>
            </c:strRef>
          </c:tx>
          <c:spPr>
            <a:ln w="15875" cap="rnd">
              <a:solidFill>
                <a:srgbClr val="7030A0"/>
              </a:solidFill>
              <a:round/>
            </a:ln>
            <a:effectLst/>
          </c:spPr>
          <c:marker>
            <c:symbol val="none"/>
          </c:marker>
          <c:val>
            <c:numRef>
              <c:f>'Both V2'!$D$23:$AM$23</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495.09450830489925</c:v>
                </c:pt>
                <c:pt idx="16">
                  <c:v>#N/A</c:v>
                </c:pt>
                <c:pt idx="17">
                  <c:v>#N/A</c:v>
                </c:pt>
                <c:pt idx="18">
                  <c:v>#N/A</c:v>
                </c:pt>
                <c:pt idx="19">
                  <c:v>#N/A</c:v>
                </c:pt>
                <c:pt idx="20">
                  <c:v>1062.7870182465369</c:v>
                </c:pt>
                <c:pt idx="21">
                  <c:v>#N/A</c:v>
                </c:pt>
                <c:pt idx="22">
                  <c:v>#N/A</c:v>
                </c:pt>
                <c:pt idx="23">
                  <c:v>#N/A</c:v>
                </c:pt>
                <c:pt idx="24">
                  <c:v>#N/A</c:v>
                </c:pt>
                <c:pt idx="25">
                  <c:v>1608.5478863196886</c:v>
                </c:pt>
                <c:pt idx="26">
                  <c:v>#N/A</c:v>
                </c:pt>
                <c:pt idx="27">
                  <c:v>#N/A</c:v>
                </c:pt>
                <c:pt idx="28">
                  <c:v>#N/A</c:v>
                </c:pt>
                <c:pt idx="29">
                  <c:v>#N/A</c:v>
                </c:pt>
                <c:pt idx="30">
                  <c:v>2229.1550266161207</c:v>
                </c:pt>
                <c:pt idx="31">
                  <c:v>#N/A</c:v>
                </c:pt>
                <c:pt idx="32">
                  <c:v>#N/A</c:v>
                </c:pt>
                <c:pt idx="33">
                  <c:v>#N/A</c:v>
                </c:pt>
                <c:pt idx="34">
                  <c:v>#N/A</c:v>
                </c:pt>
                <c:pt idx="35">
                  <c:v>2932.9545344771996</c:v>
                </c:pt>
              </c:numCache>
            </c:numRef>
          </c:val>
          <c:smooth val="0"/>
          <c:extLst>
            <c:ext xmlns:c16="http://schemas.microsoft.com/office/drawing/2014/chart" uri="{C3380CC4-5D6E-409C-BE32-E72D297353CC}">
              <c16:uniqueId val="{00000005-F7B1-4738-8CFE-1017C2372779}"/>
            </c:ext>
          </c:extLst>
        </c:ser>
        <c:dLbls>
          <c:showLegendKey val="0"/>
          <c:showVal val="0"/>
          <c:showCatName val="0"/>
          <c:showSerName val="0"/>
          <c:showPercent val="0"/>
          <c:showBubbleSize val="0"/>
        </c:dLbls>
        <c:marker val="1"/>
        <c:smooth val="0"/>
        <c:axId val="1150897392"/>
        <c:axId val="1150896672"/>
      </c:lineChart>
      <c:catAx>
        <c:axId val="115089739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50896672"/>
        <c:crosses val="autoZero"/>
        <c:auto val="1"/>
        <c:lblAlgn val="ctr"/>
        <c:lblOffset val="100"/>
        <c:noMultiLvlLbl val="0"/>
      </c:catAx>
      <c:valAx>
        <c:axId val="1150896672"/>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50897392"/>
        <c:crosses val="autoZero"/>
        <c:crossBetween val="between"/>
      </c:valAx>
      <c:spPr>
        <a:noFill/>
        <a:ln>
          <a:noFill/>
        </a:ln>
        <a:effectLst/>
      </c:spPr>
    </c:plotArea>
    <c:legend>
      <c:legendPos val="b"/>
      <c:layout>
        <c:manualLayout>
          <c:xMode val="edge"/>
          <c:yMode val="edge"/>
          <c:x val="0"/>
          <c:y val="0.82706322187180181"/>
          <c:w val="0.97290059772641535"/>
          <c:h val="0.157021658764802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0" i="0" baseline="0" dirty="0">
                <a:effectLst/>
              </a:rPr>
              <a:t>SAF demand and production of SAF from palm oil and residues</a:t>
            </a:r>
            <a:endParaRPr lang="en-GB" sz="1200" dirty="0">
              <a:effectLst/>
            </a:endParaRPr>
          </a:p>
        </c:rich>
      </c:tx>
      <c:layout>
        <c:manualLayout>
          <c:xMode val="edge"/>
          <c:yMode val="edge"/>
          <c:x val="0.13994533303915682"/>
          <c:y val="1.5915119363395226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1072438939915966"/>
          <c:y val="0.12628647214854111"/>
          <c:w val="0.83664345572960996"/>
          <c:h val="0.61292466425781655"/>
        </c:manualLayout>
      </c:layout>
      <c:areaChart>
        <c:grouping val="stacked"/>
        <c:varyColors val="0"/>
        <c:ser>
          <c:idx val="0"/>
          <c:order val="0"/>
          <c:tx>
            <c:strRef>
              <c:f>'Both V2'!$C$3</c:f>
              <c:strCache>
                <c:ptCount val="1"/>
                <c:pt idx="0">
                  <c:v>HEFA (Orinoquia)</c:v>
                </c:pt>
              </c:strCache>
            </c:strRef>
          </c:tx>
          <c:spPr>
            <a:solidFill>
              <a:srgbClr val="1A4596"/>
            </a:solidFill>
            <a:ln>
              <a:noFill/>
            </a:ln>
            <a:effectLst/>
          </c:spPr>
          <c:cat>
            <c:numRef>
              <c:f>'Both V2'!$I$2:$AM$2</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'Both V2'!$D$3:$AM$3</c:f>
              <c:numCache>
                <c:formatCode>General</c:formatCode>
                <c:ptCount val="36"/>
                <c:pt idx="8">
                  <c:v>19.136207046590958</c:v>
                </c:pt>
                <c:pt idx="9">
                  <c:v>36.53005063185374</c:v>
                </c:pt>
                <c:pt idx="10">
                  <c:v>59.732085412509512</c:v>
                </c:pt>
                <c:pt idx="11">
                  <c:v>89.24908942019718</c:v>
                </c:pt>
                <c:pt idx="12">
                  <c:v>125.62786004286438</c:v>
                </c:pt>
                <c:pt idx="13">
                  <c:v>169.4581989389323</c:v>
                </c:pt>
                <c:pt idx="14">
                  <c:v>221.37611149485716</c:v>
                </c:pt>
                <c:pt idx="15">
                  <c:v>282.06723585123837</c:v>
                </c:pt>
                <c:pt idx="16">
                  <c:v>323.65448437041408</c:v>
                </c:pt>
                <c:pt idx="17">
                  <c:v>367.75224107765365</c:v>
                </c:pt>
                <c:pt idx="18">
                  <c:v>414.51205847009913</c:v>
                </c:pt>
                <c:pt idx="19">
                  <c:v>464.09463785368666</c:v>
                </c:pt>
                <c:pt idx="20">
                  <c:v>516.67038163165444</c:v>
                </c:pt>
                <c:pt idx="21">
                  <c:v>572.41997893319149</c:v>
                </c:pt>
                <c:pt idx="22">
                  <c:v>631.53502659488527</c:v>
                </c:pt>
                <c:pt idx="23">
                  <c:v>694.2186876291139</c:v>
                </c:pt>
                <c:pt idx="24">
                  <c:v>760.68638944237409</c:v>
                </c:pt>
                <c:pt idx="25">
                  <c:v>831.16656420312972</c:v>
                </c:pt>
                <c:pt idx="26">
                  <c:v>905.90143390364528</c:v>
                </c:pt>
                <c:pt idx="27">
                  <c:v>985.14784281384266</c:v>
                </c:pt>
                <c:pt idx="28">
                  <c:v>1069.1781401881201</c:v>
                </c:pt>
                <c:pt idx="29">
                  <c:v>1158.2811162587607</c:v>
                </c:pt>
                <c:pt idx="30">
                  <c:v>1252.7629947326959</c:v>
                </c:pt>
                <c:pt idx="31">
                  <c:v>1352.9484852025801</c:v>
                </c:pt>
                <c:pt idx="32">
                  <c:v>1459.1818990890347</c:v>
                </c:pt>
                <c:pt idx="33">
                  <c:v>1571.8283329492674</c:v>
                </c:pt>
                <c:pt idx="34">
                  <c:v>1691.2749232187882</c:v>
                </c:pt>
                <c:pt idx="35">
                  <c:v>1817.932176698444</c:v>
                </c:pt>
              </c:numCache>
            </c:numRef>
          </c:val>
          <c:extLst>
            <c:ext xmlns:c16="http://schemas.microsoft.com/office/drawing/2014/chart" uri="{C3380CC4-5D6E-409C-BE32-E72D297353CC}">
              <c16:uniqueId val="{00000000-F725-4B9D-9389-A57F6D00EF31}"/>
            </c:ext>
          </c:extLst>
        </c:ser>
        <c:ser>
          <c:idx val="3"/>
          <c:order val="1"/>
          <c:tx>
            <c:strRef>
              <c:f>'Both V2'!$C$7</c:f>
              <c:strCache>
                <c:ptCount val="1"/>
                <c:pt idx="0">
                  <c:v>HEFA (resto del país)</c:v>
                </c:pt>
              </c:strCache>
            </c:strRef>
          </c:tx>
          <c:spPr>
            <a:solidFill>
              <a:schemeClr val="accent1">
                <a:lumMod val="60000"/>
                <a:lumOff val="40000"/>
              </a:schemeClr>
            </a:solidFill>
            <a:ln w="25400">
              <a:noFill/>
            </a:ln>
            <a:effectLst/>
          </c:spPr>
          <c:cat>
            <c:numRef>
              <c:f>'Both V2'!$I$2:$AM$2</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'Both V2'!$D$7:$AM$7</c:f>
              <c:numCache>
                <c:formatCode>General</c:formatCode>
                <c:ptCount val="36"/>
                <c:pt idx="0">
                  <c:v>0</c:v>
                </c:pt>
                <c:pt idx="1">
                  <c:v>0</c:v>
                </c:pt>
                <c:pt idx="2">
                  <c:v>0</c:v>
                </c:pt>
                <c:pt idx="3">
                  <c:v>0</c:v>
                </c:pt>
                <c:pt idx="4">
                  <c:v>0</c:v>
                </c:pt>
                <c:pt idx="5">
                  <c:v>0</c:v>
                </c:pt>
                <c:pt idx="6">
                  <c:v>0</c:v>
                </c:pt>
                <c:pt idx="7">
                  <c:v>0</c:v>
                </c:pt>
                <c:pt idx="8">
                  <c:v>3.2889822512876417</c:v>
                </c:pt>
                <c:pt idx="9">
                  <c:v>22.026402642395066</c:v>
                </c:pt>
                <c:pt idx="10">
                  <c:v>37.211297751828937</c:v>
                </c:pt>
                <c:pt idx="11">
                  <c:v>57.080073470323725</c:v>
                </c:pt>
                <c:pt idx="12">
                  <c:v>82.036707778131927</c:v>
                </c:pt>
                <c:pt idx="13">
                  <c:v>112.53241058757547</c:v>
                </c:pt>
                <c:pt idx="14">
                  <c:v>149.07218844846543</c:v>
                </c:pt>
                <c:pt idx="15">
                  <c:v>192.22237275228531</c:v>
                </c:pt>
                <c:pt idx="16">
                  <c:v>233.23658282266967</c:v>
                </c:pt>
                <c:pt idx="17">
                  <c:v>263.55201141422856</c:v>
                </c:pt>
                <c:pt idx="18">
                  <c:v>295.96318451394166</c:v>
                </c:pt>
                <c:pt idx="19">
                  <c:v>330.67893925857265</c:v>
                </c:pt>
                <c:pt idx="20">
                  <c:v>367.93284812828585</c:v>
                </c:pt>
                <c:pt idx="21">
                  <c:v>407.98633418326062</c:v>
                </c:pt>
                <c:pt idx="22">
                  <c:v>451.13218639742013</c:v>
                </c:pt>
                <c:pt idx="23">
                  <c:v>497.69852678670622</c:v>
                </c:pt>
                <c:pt idx="24">
                  <c:v>548.05328772170628</c:v>
                </c:pt>
                <c:pt idx="25">
                  <c:v>602.60926537365208</c:v>
                </c:pt>
                <c:pt idx="26">
                  <c:v>661.82982378117219</c:v>
                </c:pt>
                <c:pt idx="27">
                  <c:v>726.23533366951062</c:v>
                </c:pt>
                <c:pt idx="28">
                  <c:v>796.41044104754792</c:v>
                </c:pt>
                <c:pt idx="29">
                  <c:v>873.01227291268276</c:v>
                </c:pt>
                <c:pt idx="30">
                  <c:v>956.77970129227594</c:v>
                </c:pt>
                <c:pt idx="31">
                  <c:v>1048.5438025494561</c:v>
                </c:pt>
                <c:pt idx="32">
                  <c:v>1149.2396666138122</c:v>
                </c:pt>
                <c:pt idx="33">
                  <c:v>1259.9197308274277</c:v>
                </c:pt>
                <c:pt idx="34">
                  <c:v>1381.7688357213301</c:v>
                </c:pt>
                <c:pt idx="35">
                  <c:v>1516.1212255930186</c:v>
                </c:pt>
              </c:numCache>
            </c:numRef>
          </c:val>
          <c:extLst>
            <c:ext xmlns:c16="http://schemas.microsoft.com/office/drawing/2014/chart" uri="{C3380CC4-5D6E-409C-BE32-E72D297353CC}">
              <c16:uniqueId val="{00000001-F725-4B9D-9389-A57F6D00EF31}"/>
            </c:ext>
          </c:extLst>
        </c:ser>
        <c:ser>
          <c:idx val="5"/>
          <c:order val="3"/>
          <c:tx>
            <c:strRef>
              <c:f>'Both V2'!$C$10</c:f>
              <c:strCache>
                <c:ptCount val="1"/>
                <c:pt idx="0">
                  <c:v>FT-SPK (Orinoquia)</c:v>
                </c:pt>
              </c:strCache>
            </c:strRef>
          </c:tx>
          <c:spPr>
            <a:solidFill>
              <a:schemeClr val="accent2">
                <a:lumMod val="60000"/>
                <a:lumOff val="40000"/>
              </a:schemeClr>
            </a:solidFill>
            <a:ln>
              <a:noFill/>
            </a:ln>
            <a:effectLst/>
          </c:spPr>
          <c:val>
            <c:numRef>
              <c:f>'Both V2'!$D$10:$AM$10</c:f>
              <c:numCache>
                <c:formatCode>General</c:formatCode>
                <c:ptCount val="36"/>
                <c:pt idx="8">
                  <c:v>79.051257534861961</c:v>
                </c:pt>
                <c:pt idx="9">
                  <c:v>87.110793605630491</c:v>
                </c:pt>
                <c:pt idx="10">
                  <c:v>92.369433414774207</c:v>
                </c:pt>
                <c:pt idx="11">
                  <c:v>97.945522893444561</c:v>
                </c:pt>
                <c:pt idx="12">
                  <c:v>103.85822560795147</c:v>
                </c:pt>
                <c:pt idx="13">
                  <c:v>110.12786197656908</c:v>
                </c:pt>
                <c:pt idx="14">
                  <c:v>116.77597910551734</c:v>
                </c:pt>
                <c:pt idx="15">
                  <c:v>123.82542484075074</c:v>
                </c:pt>
                <c:pt idx="16">
                  <c:v>131.30042629005001</c:v>
                </c:pt>
                <c:pt idx="17">
                  <c:v>139.22667308527801</c:v>
                </c:pt>
                <c:pt idx="18">
                  <c:v>147.63140567094877</c:v>
                </c:pt>
                <c:pt idx="19">
                  <c:v>156.54350892253609</c:v>
                </c:pt>
                <c:pt idx="20">
                  <c:v>165.99361141626292</c:v>
                </c:pt>
                <c:pt idx="21">
                  <c:v>176.01419069153508</c:v>
                </c:pt>
                <c:pt idx="22">
                  <c:v>186.6396848677802</c:v>
                </c:pt>
                <c:pt idx="23">
                  <c:v>197.90661099928894</c:v>
                </c:pt>
                <c:pt idx="24">
                  <c:v>209.85369057481373</c:v>
                </c:pt>
                <c:pt idx="25">
                  <c:v>222.52198259323373</c:v>
                </c:pt>
                <c:pt idx="26">
                  <c:v>235.95502467263361</c:v>
                </c:pt>
                <c:pt idx="27">
                  <c:v>250.19898267775045</c:v>
                </c:pt>
                <c:pt idx="28">
                  <c:v>265.3028093800184</c:v>
                </c:pt>
                <c:pt idx="29">
                  <c:v>281.31841269548681</c:v>
                </c:pt>
                <c:pt idx="30">
                  <c:v>298.3008340787996</c:v>
                </c:pt>
                <c:pt idx="31">
                  <c:v>316.30843768632951</c:v>
                </c:pt>
                <c:pt idx="32">
                  <c:v>335.40311095857339</c:v>
                </c:pt>
                <c:pt idx="33">
                  <c:v>355.65047731115584</c:v>
                </c:pt>
                <c:pt idx="34">
                  <c:v>377.12012166540632</c:v>
                </c:pt>
                <c:pt idx="35">
                  <c:v>399.88582959359854</c:v>
                </c:pt>
              </c:numCache>
            </c:numRef>
          </c:val>
          <c:extLst>
            <c:ext xmlns:c16="http://schemas.microsoft.com/office/drawing/2014/chart" uri="{C3380CC4-5D6E-409C-BE32-E72D297353CC}">
              <c16:uniqueId val="{00000002-F725-4B9D-9389-A57F6D00EF31}"/>
            </c:ext>
          </c:extLst>
        </c:ser>
        <c:ser>
          <c:idx val="8"/>
          <c:order val="4"/>
          <c:tx>
            <c:strRef>
              <c:f>'Both V2'!$C$14</c:f>
              <c:strCache>
                <c:ptCount val="1"/>
                <c:pt idx="0">
                  <c:v>FT-SPK (resto del país)</c:v>
                </c:pt>
              </c:strCache>
            </c:strRef>
          </c:tx>
          <c:spPr>
            <a:solidFill>
              <a:schemeClr val="accent2">
                <a:lumMod val="20000"/>
                <a:lumOff val="80000"/>
              </a:schemeClr>
            </a:solidFill>
            <a:ln w="25400">
              <a:noFill/>
            </a:ln>
            <a:effectLst/>
          </c:spPr>
          <c:val>
            <c:numRef>
              <c:f>'Both V2'!$D$14:$AM$14</c:f>
              <c:numCache>
                <c:formatCode>General</c:formatCode>
                <c:ptCount val="36"/>
                <c:pt idx="0">
                  <c:v>0</c:v>
                </c:pt>
                <c:pt idx="1">
                  <c:v>0</c:v>
                </c:pt>
                <c:pt idx="2">
                  <c:v>0</c:v>
                </c:pt>
                <c:pt idx="3">
                  <c:v>0</c:v>
                </c:pt>
                <c:pt idx="4">
                  <c:v>0</c:v>
                </c:pt>
                <c:pt idx="5">
                  <c:v>0</c:v>
                </c:pt>
                <c:pt idx="6">
                  <c:v>0</c:v>
                </c:pt>
                <c:pt idx="7">
                  <c:v>0</c:v>
                </c:pt>
                <c:pt idx="8">
                  <c:v>115.8277332763187</c:v>
                </c:pt>
                <c:pt idx="9">
                  <c:v>106.92959765844157</c:v>
                </c:pt>
                <c:pt idx="10">
                  <c:v>110.81425470466425</c:v>
                </c:pt>
                <c:pt idx="11">
                  <c:v>114.91324805743889</c:v>
                </c:pt>
                <c:pt idx="12">
                  <c:v>119.24467789683499</c:v>
                </c:pt>
                <c:pt idx="13">
                  <c:v>123.82863570058745</c:v>
                </c:pt>
                <c:pt idx="14">
                  <c:v>128.68744868238485</c:v>
                </c:pt>
                <c:pt idx="15">
                  <c:v>133.84595536889179</c:v>
                </c:pt>
                <c:pt idx="16">
                  <c:v>139.33181632885433</c:v>
                </c:pt>
                <c:pt idx="17">
                  <c:v>145.17586458677181</c:v>
                </c:pt>
                <c:pt idx="18">
                  <c:v>151.41250083997892</c:v>
                </c:pt>
                <c:pt idx="19">
                  <c:v>158.08013926027763</c:v>
                </c:pt>
                <c:pt idx="20">
                  <c:v>165.22171040932392</c:v>
                </c:pt>
                <c:pt idx="21">
                  <c:v>172.88522864192191</c:v>
                </c:pt>
                <c:pt idx="22">
                  <c:v>181.1244323257576</c:v>
                </c:pt>
                <c:pt idx="23">
                  <c:v>189.99950628409334</c:v>
                </c:pt>
                <c:pt idx="24">
                  <c:v>199.57789708555444</c:v>
                </c:pt>
                <c:pt idx="25">
                  <c:v>209.93523318045931</c:v>
                </c:pt>
                <c:pt idx="26">
                  <c:v>221.15636343660361</c:v>
                </c:pt>
                <c:pt idx="27">
                  <c:v>233.33652938208991</c:v>
                </c:pt>
                <c:pt idx="28">
                  <c:v>246.58268844475703</c:v>
                </c:pt>
                <c:pt idx="29">
                  <c:v>261.01500771646175</c:v>
                </c:pt>
                <c:pt idx="30">
                  <c:v>276.76855029915191</c:v>
                </c:pt>
                <c:pt idx="31">
                  <c:v>293.99517914592019</c:v>
                </c:pt>
                <c:pt idx="32">
                  <c:v>312.86570653647175</c:v>
                </c:pt>
                <c:pt idx="33">
                  <c:v>333.57232097061615</c:v>
                </c:pt>
                <c:pt idx="34">
                  <c:v>356.33132737964712</c:v>
                </c:pt>
                <c:pt idx="35">
                  <c:v>381.38624120495808</c:v>
                </c:pt>
              </c:numCache>
            </c:numRef>
          </c:val>
          <c:extLst>
            <c:ext xmlns:c16="http://schemas.microsoft.com/office/drawing/2014/chart" uri="{C3380CC4-5D6E-409C-BE32-E72D297353CC}">
              <c16:uniqueId val="{00000003-F725-4B9D-9389-A57F6D00EF31}"/>
            </c:ext>
          </c:extLst>
        </c:ser>
        <c:dLbls>
          <c:showLegendKey val="0"/>
          <c:showVal val="0"/>
          <c:showCatName val="0"/>
          <c:showSerName val="0"/>
          <c:showPercent val="0"/>
          <c:showBubbleSize val="0"/>
        </c:dLbls>
        <c:axId val="905979368"/>
        <c:axId val="905979728"/>
      </c:areaChart>
      <c:lineChart>
        <c:grouping val="standard"/>
        <c:varyColors val="0"/>
        <c:ser>
          <c:idx val="4"/>
          <c:order val="2"/>
          <c:tx>
            <c:strRef>
              <c:f>'Both V2'!$C$20</c:f>
              <c:strCache>
                <c:ptCount val="1"/>
                <c:pt idx="0">
                  <c:v>Total fuel consumption (litres)</c:v>
                </c:pt>
              </c:strCache>
            </c:strRef>
          </c:tx>
          <c:spPr>
            <a:ln w="15875" cap="rnd">
              <a:solidFill>
                <a:schemeClr val="accent1"/>
              </a:solidFill>
              <a:round/>
            </a:ln>
            <a:effectLst/>
          </c:spPr>
          <c:marker>
            <c:symbol val="none"/>
          </c:marker>
          <c:cat>
            <c:numRef>
              <c:f>'Both V2'!$I$2:$AM$2</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'Both V2'!$D$20:$AM$20</c:f>
              <c:numCache>
                <c:formatCode>General</c:formatCode>
                <c:ptCount val="36"/>
                <c:pt idx="0">
                  <c:v>1443.3196035011231</c:v>
                </c:pt>
                <c:pt idx="1">
                  <c:v>1480.7461793556881</c:v>
                </c:pt>
                <c:pt idx="2">
                  <c:v>1510.4999928284926</c:v>
                </c:pt>
                <c:pt idx="3">
                  <c:v>1587.7939681434175</c:v>
                </c:pt>
                <c:pt idx="4">
                  <c:v>1682.5435126582274</c:v>
                </c:pt>
                <c:pt idx="5">
                  <c:v>731.33979430379748</c:v>
                </c:pt>
                <c:pt idx="6">
                  <c:v>1413.243670886076</c:v>
                </c:pt>
                <c:pt idx="7">
                  <c:v>2052.2231012658226</c:v>
                </c:pt>
                <c:pt idx="8">
                  <c:v>#N/A</c:v>
                </c:pt>
                <c:pt idx="9">
                  <c:v>#N/A</c:v>
                </c:pt>
                <c:pt idx="10">
                  <c:v>2140.8400049744673</c:v>
                </c:pt>
                <c:pt idx="11">
                  <c:v>#N/A</c:v>
                </c:pt>
                <c:pt idx="12">
                  <c:v>#N/A</c:v>
                </c:pt>
                <c:pt idx="13">
                  <c:v>#N/A</c:v>
                </c:pt>
                <c:pt idx="14">
                  <c:v>#N/A</c:v>
                </c:pt>
                <c:pt idx="15">
                  <c:v>2297.4223123197185</c:v>
                </c:pt>
                <c:pt idx="16">
                  <c:v>#N/A</c:v>
                </c:pt>
                <c:pt idx="17">
                  <c:v>#N/A</c:v>
                </c:pt>
                <c:pt idx="18">
                  <c:v>#N/A</c:v>
                </c:pt>
                <c:pt idx="19">
                  <c:v>#N/A</c:v>
                </c:pt>
                <c:pt idx="20">
                  <c:v>2465.863151384076</c:v>
                </c:pt>
                <c:pt idx="21">
                  <c:v>#N/A</c:v>
                </c:pt>
                <c:pt idx="22">
                  <c:v>#N/A</c:v>
                </c:pt>
                <c:pt idx="23">
                  <c:v>#N/A</c:v>
                </c:pt>
                <c:pt idx="24">
                  <c:v>#N/A</c:v>
                </c:pt>
                <c:pt idx="25">
                  <c:v>2647.0892259786424</c:v>
                </c:pt>
                <c:pt idx="26">
                  <c:v>#N/A</c:v>
                </c:pt>
                <c:pt idx="27">
                  <c:v>#N/A</c:v>
                </c:pt>
                <c:pt idx="28">
                  <c:v>#N/A</c:v>
                </c:pt>
                <c:pt idx="29">
                  <c:v>#N/A</c:v>
                </c:pt>
                <c:pt idx="30">
                  <c:v>2842.1016063953944</c:v>
                </c:pt>
                <c:pt idx="31">
                  <c:v>#N/A</c:v>
                </c:pt>
                <c:pt idx="32">
                  <c:v>#N/A</c:v>
                </c:pt>
                <c:pt idx="33">
                  <c:v>#N/A</c:v>
                </c:pt>
                <c:pt idx="34">
                  <c:v>#N/A</c:v>
                </c:pt>
                <c:pt idx="35">
                  <c:v>3051.9818256786675</c:v>
                </c:pt>
              </c:numCache>
            </c:numRef>
          </c:val>
          <c:smooth val="0"/>
          <c:extLst>
            <c:ext xmlns:c16="http://schemas.microsoft.com/office/drawing/2014/chart" uri="{C3380CC4-5D6E-409C-BE32-E72D297353CC}">
              <c16:uniqueId val="{00000004-F725-4B9D-9389-A57F6D00EF31}"/>
            </c:ext>
          </c:extLst>
        </c:ser>
        <c:ser>
          <c:idx val="9"/>
          <c:order val="5"/>
          <c:tx>
            <c:strRef>
              <c:f>'Both V2'!$C$21</c:f>
              <c:strCache>
                <c:ptCount val="1"/>
                <c:pt idx="0">
                  <c:v>Low</c:v>
                </c:pt>
              </c:strCache>
            </c:strRef>
          </c:tx>
          <c:spPr>
            <a:ln w="15875" cap="rnd">
              <a:solidFill>
                <a:srgbClr val="DC241F"/>
              </a:solidFill>
              <a:round/>
            </a:ln>
            <a:effectLst/>
          </c:spPr>
          <c:marker>
            <c:symbol val="none"/>
          </c:marker>
          <c:dPt>
            <c:idx val="35"/>
            <c:marker>
              <c:symbol val="none"/>
            </c:marker>
            <c:bubble3D val="0"/>
            <c:spPr>
              <a:ln w="15875" cap="rnd">
                <a:solidFill>
                  <a:srgbClr val="DC241F"/>
                </a:solidFill>
                <a:round/>
              </a:ln>
              <a:effectLst/>
            </c:spPr>
            <c:extLst>
              <c:ext xmlns:c16="http://schemas.microsoft.com/office/drawing/2014/chart" uri="{C3380CC4-5D6E-409C-BE32-E72D297353CC}">
                <c16:uniqueId val="{00000001-0849-4BEE-9522-DE017411AB2D}"/>
              </c:ext>
            </c:extLst>
          </c:dPt>
          <c:val>
            <c:numRef>
              <c:f>'Both V2'!$D$21:$AM$21</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59.732980120312675</c:v>
                </c:pt>
                <c:pt idx="16">
                  <c:v>#N/A</c:v>
                </c:pt>
                <c:pt idx="17">
                  <c:v>#N/A</c:v>
                </c:pt>
                <c:pt idx="18">
                  <c:v>#N/A</c:v>
                </c:pt>
                <c:pt idx="19">
                  <c:v>#N/A</c:v>
                </c:pt>
                <c:pt idx="20">
                  <c:v>128.22488387197194</c:v>
                </c:pt>
                <c:pt idx="21">
                  <c:v>#N/A</c:v>
                </c:pt>
                <c:pt idx="22">
                  <c:v>#N/A</c:v>
                </c:pt>
                <c:pt idx="23">
                  <c:v>#N/A</c:v>
                </c:pt>
                <c:pt idx="24">
                  <c:v>#N/A</c:v>
                </c:pt>
                <c:pt idx="25">
                  <c:v>329.12142709667785</c:v>
                </c:pt>
                <c:pt idx="26">
                  <c:v>#N/A</c:v>
                </c:pt>
                <c:pt idx="27">
                  <c:v>#N/A</c:v>
                </c:pt>
                <c:pt idx="28">
                  <c:v>#N/A</c:v>
                </c:pt>
                <c:pt idx="29">
                  <c:v>#N/A</c:v>
                </c:pt>
                <c:pt idx="30">
                  <c:v>558.9466492577609</c:v>
                </c:pt>
                <c:pt idx="31">
                  <c:v>#N/A</c:v>
                </c:pt>
                <c:pt idx="32">
                  <c:v>#N/A</c:v>
                </c:pt>
                <c:pt idx="33">
                  <c:v>#N/A</c:v>
                </c:pt>
                <c:pt idx="34">
                  <c:v>#N/A</c:v>
                </c:pt>
                <c:pt idx="35">
                  <c:v>820.98311110756163</c:v>
                </c:pt>
              </c:numCache>
            </c:numRef>
          </c:val>
          <c:smooth val="0"/>
          <c:extLst>
            <c:ext xmlns:c16="http://schemas.microsoft.com/office/drawing/2014/chart" uri="{C3380CC4-5D6E-409C-BE32-E72D297353CC}">
              <c16:uniqueId val="{00000007-F725-4B9D-9389-A57F6D00EF31}"/>
            </c:ext>
          </c:extLst>
        </c:ser>
        <c:ser>
          <c:idx val="10"/>
          <c:order val="6"/>
          <c:tx>
            <c:strRef>
              <c:f>'Both V2'!$C$22</c:f>
              <c:strCache>
                <c:ptCount val="1"/>
                <c:pt idx="0">
                  <c:v>Mid</c:v>
                </c:pt>
              </c:strCache>
            </c:strRef>
          </c:tx>
          <c:spPr>
            <a:ln w="15875" cap="rnd">
              <a:solidFill>
                <a:srgbClr val="00B050"/>
              </a:solidFill>
              <a:round/>
            </a:ln>
            <a:effectLst/>
          </c:spPr>
          <c:marker>
            <c:symbol val="none"/>
          </c:marker>
          <c:val>
            <c:numRef>
              <c:f>'Both V2'!$D$22:$AM$22</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273.39325516604652</c:v>
                </c:pt>
                <c:pt idx="16">
                  <c:v>#N/A</c:v>
                </c:pt>
                <c:pt idx="17">
                  <c:v>#N/A</c:v>
                </c:pt>
                <c:pt idx="18">
                  <c:v>#N/A</c:v>
                </c:pt>
                <c:pt idx="19">
                  <c:v>#N/A</c:v>
                </c:pt>
                <c:pt idx="20">
                  <c:v>586.87543002941015</c:v>
                </c:pt>
                <c:pt idx="21">
                  <c:v>#N/A</c:v>
                </c:pt>
                <c:pt idx="22">
                  <c:v>#N/A</c:v>
                </c:pt>
                <c:pt idx="23">
                  <c:v>#N/A</c:v>
                </c:pt>
                <c:pt idx="24">
                  <c:v>#N/A</c:v>
                </c:pt>
                <c:pt idx="25">
                  <c:v>1054.4238750148259</c:v>
                </c:pt>
                <c:pt idx="26">
                  <c:v>#N/A</c:v>
                </c:pt>
                <c:pt idx="27">
                  <c:v>#N/A</c:v>
                </c:pt>
                <c:pt idx="28">
                  <c:v>#N/A</c:v>
                </c:pt>
                <c:pt idx="29">
                  <c:v>#N/A</c:v>
                </c:pt>
                <c:pt idx="30">
                  <c:v>1587.7874307728937</c:v>
                </c:pt>
                <c:pt idx="31">
                  <c:v>#N/A</c:v>
                </c:pt>
                <c:pt idx="32">
                  <c:v>#N/A</c:v>
                </c:pt>
                <c:pt idx="33">
                  <c:v>#N/A</c:v>
                </c:pt>
                <c:pt idx="34">
                  <c:v>#N/A</c:v>
                </c:pt>
                <c:pt idx="35">
                  <c:v>2194.3749326629622</c:v>
                </c:pt>
              </c:numCache>
            </c:numRef>
          </c:val>
          <c:smooth val="0"/>
          <c:extLst>
            <c:ext xmlns:c16="http://schemas.microsoft.com/office/drawing/2014/chart" uri="{C3380CC4-5D6E-409C-BE32-E72D297353CC}">
              <c16:uniqueId val="{00000008-F725-4B9D-9389-A57F6D00EF31}"/>
            </c:ext>
          </c:extLst>
        </c:ser>
        <c:ser>
          <c:idx val="11"/>
          <c:order val="7"/>
          <c:tx>
            <c:strRef>
              <c:f>'Both V2'!$C$23</c:f>
              <c:strCache>
                <c:ptCount val="1"/>
                <c:pt idx="0">
                  <c:v>High</c:v>
                </c:pt>
              </c:strCache>
            </c:strRef>
          </c:tx>
          <c:spPr>
            <a:ln w="15875" cap="rnd">
              <a:solidFill>
                <a:srgbClr val="7030A0"/>
              </a:solidFill>
              <a:round/>
            </a:ln>
            <a:effectLst/>
          </c:spPr>
          <c:marker>
            <c:symbol val="none"/>
          </c:marker>
          <c:val>
            <c:numRef>
              <c:f>'Both V2'!$D$23:$AM$23</c:f>
              <c:numCache>
                <c:formatCode>General</c:formatCode>
                <c:ptCount val="36"/>
                <c:pt idx="0">
                  <c:v>0</c:v>
                </c:pt>
                <c:pt idx="1">
                  <c:v>0</c:v>
                </c:pt>
                <c:pt idx="2">
                  <c:v>0</c:v>
                </c:pt>
                <c:pt idx="3">
                  <c:v>0</c:v>
                </c:pt>
                <c:pt idx="4">
                  <c:v>0</c:v>
                </c:pt>
                <c:pt idx="5">
                  <c:v>0</c:v>
                </c:pt>
                <c:pt idx="6">
                  <c:v>0</c:v>
                </c:pt>
                <c:pt idx="7">
                  <c:v>0</c:v>
                </c:pt>
                <c:pt idx="8">
                  <c:v>#N/A</c:v>
                </c:pt>
                <c:pt idx="9">
                  <c:v>#N/A</c:v>
                </c:pt>
                <c:pt idx="10">
                  <c:v>0</c:v>
                </c:pt>
                <c:pt idx="11">
                  <c:v>#N/A</c:v>
                </c:pt>
                <c:pt idx="12">
                  <c:v>#N/A</c:v>
                </c:pt>
                <c:pt idx="13">
                  <c:v>#N/A</c:v>
                </c:pt>
                <c:pt idx="14">
                  <c:v>#N/A</c:v>
                </c:pt>
                <c:pt idx="15">
                  <c:v>495.09450830489925</c:v>
                </c:pt>
                <c:pt idx="16">
                  <c:v>#N/A</c:v>
                </c:pt>
                <c:pt idx="17">
                  <c:v>#N/A</c:v>
                </c:pt>
                <c:pt idx="18">
                  <c:v>#N/A</c:v>
                </c:pt>
                <c:pt idx="19">
                  <c:v>#N/A</c:v>
                </c:pt>
                <c:pt idx="20">
                  <c:v>1062.7870182465369</c:v>
                </c:pt>
                <c:pt idx="21">
                  <c:v>#N/A</c:v>
                </c:pt>
                <c:pt idx="22">
                  <c:v>#N/A</c:v>
                </c:pt>
                <c:pt idx="23">
                  <c:v>#N/A</c:v>
                </c:pt>
                <c:pt idx="24">
                  <c:v>#N/A</c:v>
                </c:pt>
                <c:pt idx="25">
                  <c:v>1608.5478863196886</c:v>
                </c:pt>
                <c:pt idx="26">
                  <c:v>#N/A</c:v>
                </c:pt>
                <c:pt idx="27">
                  <c:v>#N/A</c:v>
                </c:pt>
                <c:pt idx="28">
                  <c:v>#N/A</c:v>
                </c:pt>
                <c:pt idx="29">
                  <c:v>#N/A</c:v>
                </c:pt>
                <c:pt idx="30">
                  <c:v>2229.1550266161207</c:v>
                </c:pt>
                <c:pt idx="31">
                  <c:v>#N/A</c:v>
                </c:pt>
                <c:pt idx="32">
                  <c:v>#N/A</c:v>
                </c:pt>
                <c:pt idx="33">
                  <c:v>#N/A</c:v>
                </c:pt>
                <c:pt idx="34">
                  <c:v>#N/A</c:v>
                </c:pt>
                <c:pt idx="35">
                  <c:v>2932.9545344771996</c:v>
                </c:pt>
              </c:numCache>
            </c:numRef>
          </c:val>
          <c:smooth val="0"/>
          <c:extLst>
            <c:ext xmlns:c16="http://schemas.microsoft.com/office/drawing/2014/chart" uri="{C3380CC4-5D6E-409C-BE32-E72D297353CC}">
              <c16:uniqueId val="{00000009-F725-4B9D-9389-A57F6D00EF31}"/>
            </c:ext>
          </c:extLst>
        </c:ser>
        <c:dLbls>
          <c:showLegendKey val="0"/>
          <c:showVal val="0"/>
          <c:showCatName val="0"/>
          <c:showSerName val="0"/>
          <c:showPercent val="0"/>
          <c:showBubbleSize val="0"/>
        </c:dLbls>
        <c:marker val="1"/>
        <c:smooth val="0"/>
        <c:axId val="905979368"/>
        <c:axId val="905979728"/>
      </c:lineChart>
      <c:catAx>
        <c:axId val="905979368"/>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5979728"/>
        <c:crosses val="autoZero"/>
        <c:auto val="1"/>
        <c:lblAlgn val="ctr"/>
        <c:lblOffset val="100"/>
        <c:noMultiLvlLbl val="0"/>
      </c:catAx>
      <c:valAx>
        <c:axId val="905979728"/>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5979368"/>
        <c:crosses val="autoZero"/>
        <c:crossBetween val="between"/>
      </c:valAx>
      <c:spPr>
        <a:noFill/>
        <a:ln>
          <a:noFill/>
        </a:ln>
        <a:effectLst/>
      </c:spPr>
    </c:plotArea>
    <c:legend>
      <c:legendPos val="b"/>
      <c:layout>
        <c:manualLayout>
          <c:xMode val="edge"/>
          <c:yMode val="edge"/>
          <c:x val="2.583471658367165E-2"/>
          <c:y val="0.81672090060360514"/>
          <c:w val="0.95510322713970497"/>
          <c:h val="0.167363980032999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'Fuel burn projections'!$D$4</c:f>
              <c:strCache>
                <c:ptCount val="1"/>
                <c:pt idx="0">
                  <c:v>Domestic</c:v>
                </c:pt>
              </c:strCache>
            </c:strRef>
          </c:tx>
          <c:spPr>
            <a:solidFill>
              <a:schemeClr val="accent1"/>
            </a:solidFill>
            <a:ln w="25400">
              <a:noFill/>
            </a:ln>
            <a:effectLst/>
          </c:spPr>
          <c:cat>
            <c:numRef>
              <c:f>'Fuel burn projections'!$B$23:$B$58</c:f>
              <c:numCache>
                <c:formatCode>0</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'Fuel burn projections'!$D$23:$D$58</c:f>
              <c:numCache>
                <c:formatCode>#,##0</c:formatCode>
                <c:ptCount val="36"/>
                <c:pt idx="0">
                  <c:v>628378491.91355205</c:v>
                </c:pt>
                <c:pt idx="1">
                  <c:v>644340105.91651094</c:v>
                </c:pt>
                <c:pt idx="2">
                  <c:v>629751480.11609566</c:v>
                </c:pt>
                <c:pt idx="3">
                  <c:v>663729029.57607591</c:v>
                </c:pt>
                <c:pt idx="4">
                  <c:v>648651107.59493673</c:v>
                </c:pt>
                <c:pt idx="5">
                  <c:v>281806566.45569617</c:v>
                </c:pt>
                <c:pt idx="6">
                  <c:v>769256329.11392403</c:v>
                </c:pt>
                <c:pt idx="7">
                  <c:v>1031471518.9873416</c:v>
                </c:pt>
                <c:pt idx="8">
                  <c:v>1043431431.2499998</c:v>
                </c:pt>
                <c:pt idx="9">
                  <c:v>1055530018.6953435</c:v>
                </c:pt>
                <c:pt idx="10">
                  <c:v>1067768889.262116</c:v>
                </c:pt>
                <c:pt idx="11">
                  <c:v>1080149669.5331099</c:v>
                </c:pt>
                <c:pt idx="12">
                  <c:v>1092674004.9513464</c:v>
                </c:pt>
                <c:pt idx="13">
                  <c:v>1105343560.0387571</c:v>
                </c:pt>
                <c:pt idx="14">
                  <c:v>1118160018.6174064</c:v>
                </c:pt>
                <c:pt idx="15">
                  <c:v>1131125084.0332751</c:v>
                </c:pt>
                <c:pt idx="16">
                  <c:v>1144240479.3826408</c:v>
                </c:pt>
                <c:pt idx="17">
                  <c:v>1157507947.7410824</c:v>
                </c:pt>
                <c:pt idx="18">
                  <c:v>1170929252.3951402</c:v>
                </c:pt>
                <c:pt idx="19">
                  <c:v>1184506177.0766616</c:v>
                </c:pt>
                <c:pt idx="20">
                  <c:v>1198240526.1998653</c:v>
                </c:pt>
                <c:pt idx="21">
                  <c:v>1212134125.1011529</c:v>
                </c:pt>
                <c:pt idx="22">
                  <c:v>1226188820.2817004</c:v>
                </c:pt>
                <c:pt idx="23">
                  <c:v>1240406479.6528666</c:v>
                </c:pt>
                <c:pt idx="24">
                  <c:v>1254788992.7844415</c:v>
                </c:pt>
                <c:pt idx="25">
                  <c:v>1269338271.155777</c:v>
                </c:pt>
                <c:pt idx="26">
                  <c:v>1284056248.4098284</c:v>
                </c:pt>
                <c:pt idx="27">
                  <c:v>1298944880.6101398</c:v>
                </c:pt>
                <c:pt idx="28">
                  <c:v>1314006146.5008144</c:v>
                </c:pt>
                <c:pt idx="29">
                  <c:v>1329242047.7694912</c:v>
                </c:pt>
                <c:pt idx="30">
                  <c:v>1344654609.3133783</c:v>
                </c:pt>
                <c:pt idx="31">
                  <c:v>1360245879.5083668</c:v>
                </c:pt>
                <c:pt idx="32">
                  <c:v>1376017930.4812663</c:v>
                </c:pt>
                <c:pt idx="33">
                  <c:v>1391972858.3851964</c:v>
                </c:pt>
                <c:pt idx="34">
                  <c:v>1408112783.6781726</c:v>
                </c:pt>
                <c:pt idx="35">
                  <c:v>1424439851.4049208</c:v>
                </c:pt>
              </c:numCache>
            </c:numRef>
          </c:val>
          <c:extLst>
            <c:ext xmlns:c16="http://schemas.microsoft.com/office/drawing/2014/chart" uri="{C3380CC4-5D6E-409C-BE32-E72D297353CC}">
              <c16:uniqueId val="{00000000-9CA7-4BE3-815E-9A351A37A042}"/>
            </c:ext>
          </c:extLst>
        </c:ser>
        <c:ser>
          <c:idx val="1"/>
          <c:order val="1"/>
          <c:tx>
            <c:strRef>
              <c:f>'Fuel burn projections'!$E$4</c:f>
              <c:strCache>
                <c:ptCount val="1"/>
                <c:pt idx="0">
                  <c:v>International</c:v>
                </c:pt>
              </c:strCache>
            </c:strRef>
          </c:tx>
          <c:spPr>
            <a:solidFill>
              <a:schemeClr val="accent2"/>
            </a:solidFill>
            <a:ln w="25400">
              <a:noFill/>
            </a:ln>
            <a:effectLst/>
          </c:spPr>
          <c:cat>
            <c:numRef>
              <c:f>'Fuel burn projections'!$B$23:$B$58</c:f>
              <c:numCache>
                <c:formatCode>0</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'Fuel burn projections'!$E$23:$E$58</c:f>
              <c:numCache>
                <c:formatCode>#,##0</c:formatCode>
                <c:ptCount val="36"/>
                <c:pt idx="0">
                  <c:v>814941111.58757114</c:v>
                </c:pt>
                <c:pt idx="1">
                  <c:v>836406073.43917704</c:v>
                </c:pt>
                <c:pt idx="2">
                  <c:v>880748512.7123971</c:v>
                </c:pt>
                <c:pt idx="3">
                  <c:v>924064938.56734169</c:v>
                </c:pt>
                <c:pt idx="4">
                  <c:v>1033892405.0632908</c:v>
                </c:pt>
                <c:pt idx="5">
                  <c:v>449533227.84810126</c:v>
                </c:pt>
                <c:pt idx="6">
                  <c:v>643987341.77215183</c:v>
                </c:pt>
                <c:pt idx="7">
                  <c:v>1020751582.2784809</c:v>
                </c:pt>
                <c:pt idx="8">
                  <c:v>1037901667.0773054</c:v>
                </c:pt>
                <c:pt idx="9">
                  <c:v>1055339897.8008715</c:v>
                </c:pt>
                <c:pt idx="10">
                  <c:v>1073071115.7123516</c:v>
                </c:pt>
                <c:pt idx="11">
                  <c:v>1091100243.4150558</c:v>
                </c:pt>
                <c:pt idx="12">
                  <c:v>1109432286.2190621</c:v>
                </c:pt>
                <c:pt idx="13">
                  <c:v>1128072333.5308084</c:v>
                </c:pt>
                <c:pt idx="14">
                  <c:v>1147025560.266031</c:v>
                </c:pt>
                <c:pt idx="15">
                  <c:v>1166297228.2864435</c:v>
                </c:pt>
                <c:pt idx="16">
                  <c:v>1185892687.8605533</c:v>
                </c:pt>
                <c:pt idx="17">
                  <c:v>1205817379.1490219</c:v>
                </c:pt>
                <c:pt idx="18">
                  <c:v>1226076833.7149816</c:v>
                </c:pt>
                <c:pt idx="19">
                  <c:v>1246676676.059727</c:v>
                </c:pt>
                <c:pt idx="20">
                  <c:v>1267622625.1842105</c:v>
                </c:pt>
                <c:pt idx="21">
                  <c:v>1288920496.1767697</c:v>
                </c:pt>
                <c:pt idx="22">
                  <c:v>1310576201.827534</c:v>
                </c:pt>
                <c:pt idx="23">
                  <c:v>1332595754.2699533</c:v>
                </c:pt>
                <c:pt idx="24">
                  <c:v>1354985266.6499088</c:v>
                </c:pt>
                <c:pt idx="25">
                  <c:v>1377750954.8228652</c:v>
                </c:pt>
                <c:pt idx="26">
                  <c:v>1400899139.0795393</c:v>
                </c:pt>
                <c:pt idx="27">
                  <c:v>1424436245.9005601</c:v>
                </c:pt>
                <c:pt idx="28">
                  <c:v>1448368809.7406123</c:v>
                </c:pt>
                <c:pt idx="29">
                  <c:v>1472703474.8425541</c:v>
                </c:pt>
                <c:pt idx="30">
                  <c:v>1497446997.0820158</c:v>
                </c:pt>
                <c:pt idx="31">
                  <c:v>1522606245.8429894</c:v>
                </c:pt>
                <c:pt idx="32">
                  <c:v>1548188205.9249313</c:v>
                </c:pt>
                <c:pt idx="33">
                  <c:v>1574199979.4819074</c:v>
                </c:pt>
                <c:pt idx="34">
                  <c:v>1600648787.9943168</c:v>
                </c:pt>
                <c:pt idx="35">
                  <c:v>1627541974.2737467</c:v>
                </c:pt>
              </c:numCache>
            </c:numRef>
          </c:val>
          <c:extLst>
            <c:ext xmlns:c16="http://schemas.microsoft.com/office/drawing/2014/chart" uri="{C3380CC4-5D6E-409C-BE32-E72D297353CC}">
              <c16:uniqueId val="{00000001-9CA7-4BE3-815E-9A351A37A042}"/>
            </c:ext>
          </c:extLst>
        </c:ser>
        <c:dLbls>
          <c:showLegendKey val="0"/>
          <c:showVal val="0"/>
          <c:showCatName val="0"/>
          <c:showSerName val="0"/>
          <c:showPercent val="0"/>
          <c:showBubbleSize val="0"/>
        </c:dLbls>
        <c:axId val="533383392"/>
        <c:axId val="533381752"/>
      </c:areaChart>
      <c:dateAx>
        <c:axId val="5333833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533381752"/>
        <c:crosses val="autoZero"/>
        <c:auto val="0"/>
        <c:lblOffset val="100"/>
        <c:baseTimeUnit val="days"/>
      </c:dateAx>
      <c:valAx>
        <c:axId val="53338175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a:solidFill>
                      <a:schemeClr val="tx1"/>
                    </a:solidFill>
                  </a:rPr>
                  <a:t>Annual</a:t>
                </a:r>
                <a:r>
                  <a:rPr lang="en-GB" sz="1200" baseline="0">
                    <a:solidFill>
                      <a:schemeClr val="tx1"/>
                    </a:solidFill>
                  </a:rPr>
                  <a:t> f</a:t>
                </a:r>
                <a:r>
                  <a:rPr lang="en-GB" sz="1200">
                    <a:solidFill>
                      <a:schemeClr val="tx1"/>
                    </a:solidFill>
                  </a:rPr>
                  <a:t>uel consumption(litres)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533383392"/>
        <c:crosses val="autoZero"/>
        <c:crossBetween val="midCat"/>
        <c:dispUnits>
          <c:builtInUnit val="millions"/>
          <c:dispUnitsLbl>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dispUnitsLbl>
        </c:dispUnits>
      </c:valAx>
      <c:spPr>
        <a:noFill/>
        <a:ln>
          <a:noFill/>
        </a:ln>
        <a:effectLst/>
      </c:spPr>
    </c:plotArea>
    <c:legend>
      <c:legendPos val="r"/>
      <c:layout>
        <c:manualLayout>
          <c:xMode val="edge"/>
          <c:yMode val="edge"/>
          <c:x val="0.86067615631225691"/>
          <c:y val="0.45472688597090655"/>
          <c:w val="0.1287589446359082"/>
          <c:h val="0.143396692564051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2B206F-0710-43C1-AFB7-5BDC551F0C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03FCE032-486A-4ED1-98F2-9B3210739F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E7CFAD-6A43-461A-8A6C-87C19A8419B8}" type="datetimeFigureOut">
              <a:rPr lang="en-GB" smtClean="0"/>
              <a:t>26/10/2023</a:t>
            </a:fld>
            <a:endParaRPr lang="en-GB" dirty="0"/>
          </a:p>
        </p:txBody>
      </p:sp>
      <p:sp>
        <p:nvSpPr>
          <p:cNvPr id="4" name="Footer Placeholder 3">
            <a:extLst>
              <a:ext uri="{FF2B5EF4-FFF2-40B4-BE49-F238E27FC236}">
                <a16:creationId xmlns:a16="http://schemas.microsoft.com/office/drawing/2014/main" id="{825DCA11-064C-4E9F-A554-8C602A097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0F1CF0F4-4A47-47C3-A03B-C6DB20AF98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44F304-90F7-41FD-8D04-20B871E143F2}" type="slidenum">
              <a:rPr lang="en-GB" smtClean="0"/>
              <a:t>‹Nº›</a:t>
            </a:fld>
            <a:endParaRPr lang="en-GB" dirty="0"/>
          </a:p>
        </p:txBody>
      </p:sp>
    </p:spTree>
    <p:extLst>
      <p:ext uri="{BB962C8B-B14F-4D97-AF65-F5344CB8AC3E}">
        <p14:creationId xmlns:p14="http://schemas.microsoft.com/office/powerpoint/2010/main" val="3579033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0CC95-D03B-8441-857E-CC0CA58746C2}" type="datetimeFigureOut">
              <a:rPr lang="en-GB" smtClean="0"/>
              <a:t>26/10/2023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8DC97-1D82-504C-9303-F3711F42643E}" type="slidenum">
              <a:rPr lang="en-GB" smtClean="0"/>
              <a:t>‹Nº›</a:t>
            </a:fld>
            <a:endParaRPr lang="en-GB" dirty="0"/>
          </a:p>
        </p:txBody>
      </p:sp>
    </p:spTree>
    <p:extLst>
      <p:ext uri="{BB962C8B-B14F-4D97-AF65-F5344CB8AC3E}">
        <p14:creationId xmlns:p14="http://schemas.microsoft.com/office/powerpoint/2010/main" val="180831468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5"/>
          </p:nvPr>
        </p:nvSpPr>
        <p:spPr/>
        <p:txBody>
          <a:bodyPr/>
          <a:lstStyle/>
          <a:p>
            <a:fld id="{6CD8DC97-1D82-504C-9303-F3711F42643E}" type="slidenum">
              <a:rPr lang="en-GB" smtClean="0"/>
              <a:t>1</a:t>
            </a:fld>
            <a:endParaRPr lang="en-GB" dirty="0"/>
          </a:p>
        </p:txBody>
      </p:sp>
    </p:spTree>
    <p:extLst>
      <p:ext uri="{BB962C8B-B14F-4D97-AF65-F5344CB8AC3E}">
        <p14:creationId xmlns:p14="http://schemas.microsoft.com/office/powerpoint/2010/main" val="3599865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13</a:t>
            </a:fld>
            <a:endParaRPr lang="en-GB" dirty="0"/>
          </a:p>
        </p:txBody>
      </p:sp>
    </p:spTree>
    <p:extLst>
      <p:ext uri="{BB962C8B-B14F-4D97-AF65-F5344CB8AC3E}">
        <p14:creationId xmlns:p14="http://schemas.microsoft.com/office/powerpoint/2010/main" val="1128315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14</a:t>
            </a:fld>
            <a:endParaRPr lang="en-GB" dirty="0"/>
          </a:p>
        </p:txBody>
      </p:sp>
    </p:spTree>
    <p:extLst>
      <p:ext uri="{BB962C8B-B14F-4D97-AF65-F5344CB8AC3E}">
        <p14:creationId xmlns:p14="http://schemas.microsoft.com/office/powerpoint/2010/main" val="425223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15</a:t>
            </a:fld>
            <a:endParaRPr lang="en-GB" dirty="0"/>
          </a:p>
        </p:txBody>
      </p:sp>
    </p:spTree>
    <p:extLst>
      <p:ext uri="{BB962C8B-B14F-4D97-AF65-F5344CB8AC3E}">
        <p14:creationId xmlns:p14="http://schemas.microsoft.com/office/powerpoint/2010/main" val="196366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16</a:t>
            </a:fld>
            <a:endParaRPr lang="en-GB" dirty="0"/>
          </a:p>
        </p:txBody>
      </p:sp>
    </p:spTree>
    <p:extLst>
      <p:ext uri="{BB962C8B-B14F-4D97-AF65-F5344CB8AC3E}">
        <p14:creationId xmlns:p14="http://schemas.microsoft.com/office/powerpoint/2010/main" val="160491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17</a:t>
            </a:fld>
            <a:endParaRPr lang="en-GB" dirty="0"/>
          </a:p>
        </p:txBody>
      </p:sp>
    </p:spTree>
    <p:extLst>
      <p:ext uri="{BB962C8B-B14F-4D97-AF65-F5344CB8AC3E}">
        <p14:creationId xmlns:p14="http://schemas.microsoft.com/office/powerpoint/2010/main" val="2232279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18</a:t>
            </a:fld>
            <a:endParaRPr lang="en-GB" dirty="0"/>
          </a:p>
        </p:txBody>
      </p:sp>
    </p:spTree>
    <p:extLst>
      <p:ext uri="{BB962C8B-B14F-4D97-AF65-F5344CB8AC3E}">
        <p14:creationId xmlns:p14="http://schemas.microsoft.com/office/powerpoint/2010/main" val="1339626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20</a:t>
            </a:fld>
            <a:endParaRPr lang="en-GB" dirty="0"/>
          </a:p>
        </p:txBody>
      </p:sp>
    </p:spTree>
    <p:extLst>
      <p:ext uri="{BB962C8B-B14F-4D97-AF65-F5344CB8AC3E}">
        <p14:creationId xmlns:p14="http://schemas.microsoft.com/office/powerpoint/2010/main" val="1435770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Create a SAF National Roadmap</a:t>
            </a:r>
          </a:p>
          <a:p>
            <a:endParaRPr lang="en-GB" dirty="0"/>
          </a:p>
          <a:p>
            <a:endParaRPr lang="en-GB" dirty="0"/>
          </a:p>
          <a:p>
            <a:r>
              <a:rPr lang="en-GB" b="1" dirty="0"/>
              <a:t>Create feedstocks inventory</a:t>
            </a:r>
          </a:p>
          <a:p>
            <a:r>
              <a:rPr lang="en-US" b="0" dirty="0"/>
              <a:t>Tasks suggested by ICAO are: quantify available feedstocks, identify potential feedstock crops, identify suitable land available (considering restrictions in land use) and classify the areas in terms of infrastructure and estimated production cost</a:t>
            </a:r>
          </a:p>
          <a:p>
            <a:endParaRPr lang="en-GB" b="1" dirty="0"/>
          </a:p>
        </p:txBody>
      </p:sp>
      <p:sp>
        <p:nvSpPr>
          <p:cNvPr id="4" name="Slide Number Placeholder 3"/>
          <p:cNvSpPr>
            <a:spLocks noGrp="1"/>
          </p:cNvSpPr>
          <p:nvPr>
            <p:ph type="sldNum" sz="quarter" idx="5"/>
          </p:nvPr>
        </p:nvSpPr>
        <p:spPr/>
        <p:txBody>
          <a:bodyPr/>
          <a:lstStyle/>
          <a:p>
            <a:fld id="{6CD8DC97-1D82-504C-9303-F3711F42643E}" type="slidenum">
              <a:rPr lang="en-GB" smtClean="0"/>
              <a:t>21</a:t>
            </a:fld>
            <a:endParaRPr lang="en-GB" dirty="0"/>
          </a:p>
        </p:txBody>
      </p:sp>
    </p:spTree>
    <p:extLst>
      <p:ext uri="{BB962C8B-B14F-4D97-AF65-F5344CB8AC3E}">
        <p14:creationId xmlns:p14="http://schemas.microsoft.com/office/powerpoint/2010/main" val="267455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600"/>
              </a:spcAft>
            </a:pPr>
            <a:r>
              <a:rPr lang="en-US" sz="1800" dirty="0">
                <a:solidFill>
                  <a:srgbClr val="242828"/>
                </a:solidFill>
                <a:effectLst/>
                <a:latin typeface="Arial" panose="020B0604020202020204" pitchFamily="34" charset="0"/>
                <a:ea typeface="Arial" panose="020B0604020202020204" pitchFamily="34" charset="0"/>
                <a:cs typeface="Times New Roman" panose="02020603050405020304" pitchFamily="18" charset="0"/>
              </a:rPr>
              <a:t>For the certification of SAF in Colombia, the Colombian Government and SAF supply chain stakeholders could undertake the following steps:</a:t>
            </a:r>
            <a:endParaRPr lang="en-GB" sz="180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07000"/>
              </a:lnSpc>
              <a:spcAft>
                <a:spcPts val="300"/>
              </a:spcAft>
              <a:buFont typeface="+mj-lt"/>
              <a:buAutoNum type="arabicPeriod"/>
            </a:pPr>
            <a:r>
              <a:rPr lang="en-US" sz="1800" dirty="0">
                <a:solidFill>
                  <a:srgbClr val="242828"/>
                </a:solidFill>
                <a:effectLst/>
                <a:latin typeface="Arial" panose="020B0604020202020204" pitchFamily="34" charset="0"/>
                <a:ea typeface="Arial" panose="020B0604020202020204" pitchFamily="34" charset="0"/>
              </a:rPr>
              <a:t>Adopting the ASTM 7566 standard by the National Government. It can be adopted by modifying </a:t>
            </a:r>
            <a:r>
              <a:rPr lang="en-GB" sz="1800" i="1" dirty="0" err="1">
                <a:solidFill>
                  <a:srgbClr val="242828"/>
                </a:solidFill>
                <a:effectLst/>
                <a:latin typeface="Arial" panose="020B0604020202020204" pitchFamily="34" charset="0"/>
                <a:ea typeface="Arial" panose="020B0604020202020204" pitchFamily="34" charset="0"/>
              </a:rPr>
              <a:t>Resolucion</a:t>
            </a:r>
            <a:r>
              <a:rPr lang="en-GB" sz="1800" dirty="0">
                <a:solidFill>
                  <a:srgbClr val="242828"/>
                </a:solidFill>
                <a:effectLst/>
                <a:latin typeface="Arial" panose="020B0604020202020204" pitchFamily="34" charset="0"/>
                <a:ea typeface="Arial" panose="020B0604020202020204" pitchFamily="34" charset="0"/>
              </a:rPr>
              <a:t> 40263 of 2022.</a:t>
            </a:r>
          </a:p>
          <a:p>
            <a:pPr marL="342900" lvl="0" indent="-342900" algn="just">
              <a:lnSpc>
                <a:spcPct val="107000"/>
              </a:lnSpc>
              <a:spcAft>
                <a:spcPts val="300"/>
              </a:spcAft>
              <a:buFont typeface="+mj-lt"/>
              <a:buAutoNum type="arabicPeriod"/>
            </a:pPr>
            <a:r>
              <a:rPr lang="en-US" sz="1800" dirty="0">
                <a:solidFill>
                  <a:srgbClr val="242828"/>
                </a:solidFill>
                <a:effectLst/>
                <a:latin typeface="Arial" panose="020B0604020202020204" pitchFamily="34" charset="0"/>
                <a:ea typeface="Arial" panose="020B0604020202020204" pitchFamily="34" charset="0"/>
              </a:rPr>
              <a:t>Concluding the process of enacting the national standard for aviation turbine fuel containing </a:t>
            </a:r>
            <a:r>
              <a:rPr lang="en-US" sz="1800" dirty="0" err="1">
                <a:solidFill>
                  <a:srgbClr val="242828"/>
                </a:solidFill>
                <a:effectLst/>
                <a:latin typeface="Arial" panose="020B0604020202020204" pitchFamily="34" charset="0"/>
                <a:ea typeface="Arial" panose="020B0604020202020204" pitchFamily="34" charset="0"/>
              </a:rPr>
              <a:t>synthesised</a:t>
            </a:r>
            <a:r>
              <a:rPr lang="en-US" sz="1800" dirty="0">
                <a:solidFill>
                  <a:srgbClr val="242828"/>
                </a:solidFill>
                <a:effectLst/>
                <a:latin typeface="Arial" panose="020B0604020202020204" pitchFamily="34" charset="0"/>
                <a:ea typeface="Arial" panose="020B0604020202020204" pitchFamily="34" charset="0"/>
              </a:rPr>
              <a:t> hydrocarbons.</a:t>
            </a:r>
            <a:endParaRPr lang="en-GB" sz="1800" dirty="0">
              <a:solidFill>
                <a:srgbClr val="242828"/>
              </a:solidFill>
              <a:effectLst/>
              <a:latin typeface="Arial" panose="020B0604020202020204" pitchFamily="34" charset="0"/>
              <a:ea typeface="Arial" panose="020B0604020202020204" pitchFamily="34" charset="0"/>
            </a:endParaRPr>
          </a:p>
          <a:p>
            <a:pPr marL="342900" lvl="0" indent="-342900" algn="just">
              <a:lnSpc>
                <a:spcPct val="107000"/>
              </a:lnSpc>
              <a:spcAft>
                <a:spcPts val="300"/>
              </a:spcAft>
              <a:buFont typeface="+mj-lt"/>
              <a:buAutoNum type="arabicPeriod"/>
            </a:pPr>
            <a:r>
              <a:rPr lang="en-US" sz="1800" dirty="0">
                <a:solidFill>
                  <a:srgbClr val="242828"/>
                </a:solidFill>
                <a:effectLst/>
                <a:latin typeface="Arial" panose="020B0604020202020204" pitchFamily="34" charset="0"/>
                <a:ea typeface="Arial" panose="020B0604020202020204" pitchFamily="34" charset="0"/>
              </a:rPr>
              <a:t>Certification of national laboratories in order to conduct </a:t>
            </a:r>
            <a:r>
              <a:rPr lang="en-GB" sz="1800" dirty="0">
                <a:solidFill>
                  <a:srgbClr val="242828"/>
                </a:solidFill>
                <a:effectLst/>
                <a:latin typeface="Arial" panose="020B0604020202020204" pitchFamily="34" charset="0"/>
                <a:ea typeface="Arial" panose="020B0604020202020204" pitchFamily="34" charset="0"/>
              </a:rPr>
              <a:t>physicochemical tests and verify the SAF compliance according to the </a:t>
            </a:r>
            <a:r>
              <a:rPr lang="en-US" sz="1800" dirty="0">
                <a:solidFill>
                  <a:srgbClr val="242828"/>
                </a:solidFill>
                <a:effectLst/>
                <a:latin typeface="Arial" panose="020B0604020202020204" pitchFamily="34" charset="0"/>
                <a:ea typeface="Arial" panose="020B0604020202020204" pitchFamily="34" charset="0"/>
              </a:rPr>
              <a:t>the ASTM 7566 standard.</a:t>
            </a:r>
            <a:endParaRPr lang="en-GB" sz="1800" dirty="0">
              <a:solidFill>
                <a:srgbClr val="242828"/>
              </a:solidFill>
              <a:effectLst/>
              <a:latin typeface="Arial" panose="020B0604020202020204" pitchFamily="34" charset="0"/>
              <a:ea typeface="Arial" panose="020B0604020202020204" pitchFamily="34" charset="0"/>
            </a:endParaRPr>
          </a:p>
          <a:p>
            <a:pPr algn="just">
              <a:spcAft>
                <a:spcPts val="200"/>
              </a:spcAft>
            </a:pPr>
            <a:r>
              <a:rPr lang="en-US" sz="1800" dirty="0">
                <a:solidFill>
                  <a:srgbClr val="242828"/>
                </a:solidFill>
                <a:effectLst/>
                <a:latin typeface="Arial" panose="020B0604020202020204" pitchFamily="34" charset="0"/>
                <a:ea typeface="Arial" panose="020B0604020202020204" pitchFamily="34" charset="0"/>
              </a:rPr>
              <a:t>Standard Specification for Aviation Turbine Fuel Containing </a:t>
            </a:r>
            <a:r>
              <a:rPr lang="en-US" sz="1800" dirty="0" err="1">
                <a:solidFill>
                  <a:srgbClr val="242828"/>
                </a:solidFill>
                <a:effectLst/>
                <a:latin typeface="Arial" panose="020B0604020202020204" pitchFamily="34" charset="0"/>
                <a:ea typeface="Arial" panose="020B0604020202020204" pitchFamily="34" charset="0"/>
              </a:rPr>
              <a:t>Synthesised</a:t>
            </a:r>
            <a:r>
              <a:rPr lang="en-US" sz="1800" dirty="0">
                <a:solidFill>
                  <a:srgbClr val="242828"/>
                </a:solidFill>
                <a:effectLst/>
                <a:latin typeface="Arial" panose="020B0604020202020204" pitchFamily="34" charset="0"/>
                <a:ea typeface="Arial" panose="020B0604020202020204" pitchFamily="34" charset="0"/>
              </a:rPr>
              <a:t> Hydrocarbons.</a:t>
            </a:r>
            <a:endParaRPr lang="en-GB" sz="1800" dirty="0">
              <a:solidFill>
                <a:srgbClr val="242828"/>
              </a:solidFill>
              <a:effectLst/>
              <a:latin typeface="Arial" panose="020B0604020202020204" pitchFamily="34" charset="0"/>
              <a:ea typeface="Arial" panose="020B0604020202020204" pitchFamily="34" charset="0"/>
            </a:endParaRPr>
          </a:p>
          <a:p>
            <a:pPr algn="just">
              <a:spcAft>
                <a:spcPts val="200"/>
              </a:spcAft>
            </a:pPr>
            <a:r>
              <a:rPr lang="en-US" sz="1800" dirty="0">
                <a:solidFill>
                  <a:srgbClr val="242828"/>
                </a:solidFill>
                <a:effectLst/>
                <a:latin typeface="Arial" panose="020B0604020202020204" pitchFamily="34" charset="0"/>
                <a:ea typeface="Arial" panose="020B0604020202020204" pitchFamily="34" charset="0"/>
              </a:rPr>
              <a:t>ICONTEC has already started this process and a project of the national standard (NTC 6546) has been published for public discussion.</a:t>
            </a:r>
            <a:endParaRPr lang="en-GB" sz="1800" dirty="0">
              <a:solidFill>
                <a:srgbClr val="242828"/>
              </a:solidFill>
              <a:effectLst/>
              <a:latin typeface="Arial" panose="020B0604020202020204" pitchFamily="34" charset="0"/>
              <a:ea typeface="Arial" panose="020B0604020202020204" pitchFamily="34" charset="0"/>
            </a:endParaRPr>
          </a:p>
          <a:p>
            <a:endParaRPr lang="en-GB" dirty="0"/>
          </a:p>
          <a:p>
            <a:endParaRPr lang="en-GB" dirty="0"/>
          </a:p>
          <a:p>
            <a:r>
              <a:rPr lang="en-GB" b="1" dirty="0"/>
              <a:t>Create feedstocks inventory</a:t>
            </a:r>
          </a:p>
          <a:p>
            <a:r>
              <a:rPr lang="en-US" b="0" dirty="0"/>
              <a:t>Tasks suggested by ICAO are: quantify available feedstocks, identify potential feedstock crops, identify suitable land available (considering restrictions in land use) and classify the areas in terms of infrastructure and estimated production cost</a:t>
            </a:r>
          </a:p>
          <a:p>
            <a:endParaRPr lang="en-GB" b="1" dirty="0"/>
          </a:p>
        </p:txBody>
      </p:sp>
      <p:sp>
        <p:nvSpPr>
          <p:cNvPr id="4" name="Slide Number Placeholder 3"/>
          <p:cNvSpPr>
            <a:spLocks noGrp="1"/>
          </p:cNvSpPr>
          <p:nvPr>
            <p:ph type="sldNum" sz="quarter" idx="5"/>
          </p:nvPr>
        </p:nvSpPr>
        <p:spPr/>
        <p:txBody>
          <a:bodyPr/>
          <a:lstStyle/>
          <a:p>
            <a:fld id="{6CD8DC97-1D82-504C-9303-F3711F42643E}" type="slidenum">
              <a:rPr lang="en-GB" smtClean="0"/>
              <a:t>22</a:t>
            </a:fld>
            <a:endParaRPr lang="en-GB" dirty="0"/>
          </a:p>
        </p:txBody>
      </p:sp>
    </p:spTree>
    <p:extLst>
      <p:ext uri="{BB962C8B-B14F-4D97-AF65-F5344CB8AC3E}">
        <p14:creationId xmlns:p14="http://schemas.microsoft.com/office/powerpoint/2010/main" val="275162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1" u="sng" baseline="0" dirty="0">
              <a:solidFill>
                <a:srgbClr val="FF0000"/>
              </a:solidFill>
            </a:endParaRPr>
          </a:p>
        </p:txBody>
      </p:sp>
      <p:sp>
        <p:nvSpPr>
          <p:cNvPr id="4" name="Slide Number Placeholder 3"/>
          <p:cNvSpPr>
            <a:spLocks noGrp="1"/>
          </p:cNvSpPr>
          <p:nvPr>
            <p:ph type="sldNum" sz="quarter" idx="5"/>
          </p:nvPr>
        </p:nvSpPr>
        <p:spPr/>
        <p:txBody>
          <a:bodyPr/>
          <a:lstStyle/>
          <a:p>
            <a:fld id="{B4F1CCDE-D035-4D94-889F-504AD0BC0880}" type="slidenum">
              <a:rPr lang="en-GB" smtClean="0"/>
              <a:t>3</a:t>
            </a:fld>
            <a:endParaRPr lang="en-GB"/>
          </a:p>
        </p:txBody>
      </p:sp>
    </p:spTree>
    <p:extLst>
      <p:ext uri="{BB962C8B-B14F-4D97-AF65-F5344CB8AC3E}">
        <p14:creationId xmlns:p14="http://schemas.microsoft.com/office/powerpoint/2010/main" val="221963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5</a:t>
            </a:fld>
            <a:endParaRPr lang="en-GB" dirty="0"/>
          </a:p>
        </p:txBody>
      </p:sp>
    </p:spTree>
    <p:extLst>
      <p:ext uri="{BB962C8B-B14F-4D97-AF65-F5344CB8AC3E}">
        <p14:creationId xmlns:p14="http://schemas.microsoft.com/office/powerpoint/2010/main" val="208828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6</a:t>
            </a:fld>
            <a:endParaRPr lang="en-GB" dirty="0"/>
          </a:p>
        </p:txBody>
      </p:sp>
    </p:spTree>
    <p:extLst>
      <p:ext uri="{BB962C8B-B14F-4D97-AF65-F5344CB8AC3E}">
        <p14:creationId xmlns:p14="http://schemas.microsoft.com/office/powerpoint/2010/main" val="272456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7</a:t>
            </a:fld>
            <a:endParaRPr lang="en-GB" dirty="0"/>
          </a:p>
        </p:txBody>
      </p:sp>
    </p:spTree>
    <p:extLst>
      <p:ext uri="{BB962C8B-B14F-4D97-AF65-F5344CB8AC3E}">
        <p14:creationId xmlns:p14="http://schemas.microsoft.com/office/powerpoint/2010/main" val="374043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6CD8DC97-1D82-504C-9303-F3711F42643E}" type="slidenum">
              <a:rPr lang="en-GB" smtClean="0"/>
              <a:t>8</a:t>
            </a:fld>
            <a:endParaRPr lang="en-GB" dirty="0"/>
          </a:p>
        </p:txBody>
      </p:sp>
    </p:spTree>
    <p:extLst>
      <p:ext uri="{BB962C8B-B14F-4D97-AF65-F5344CB8AC3E}">
        <p14:creationId xmlns:p14="http://schemas.microsoft.com/office/powerpoint/2010/main" val="3408965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1" dirty="0">
              <a:solidFill>
                <a:srgbClr val="00956E"/>
              </a:solidFill>
            </a:endParaRPr>
          </a:p>
        </p:txBody>
      </p:sp>
      <p:sp>
        <p:nvSpPr>
          <p:cNvPr id="4" name="Slide Number Placeholder 3"/>
          <p:cNvSpPr>
            <a:spLocks noGrp="1"/>
          </p:cNvSpPr>
          <p:nvPr>
            <p:ph type="sldNum" sz="quarter" idx="5"/>
          </p:nvPr>
        </p:nvSpPr>
        <p:spPr/>
        <p:txBody>
          <a:bodyPr/>
          <a:lstStyle/>
          <a:p>
            <a:fld id="{6CD8DC97-1D82-504C-9303-F3711F42643E}" type="slidenum">
              <a:rPr lang="en-GB" smtClean="0"/>
              <a:t>9</a:t>
            </a:fld>
            <a:endParaRPr lang="en-GB" dirty="0"/>
          </a:p>
        </p:txBody>
      </p:sp>
    </p:spTree>
    <p:extLst>
      <p:ext uri="{BB962C8B-B14F-4D97-AF65-F5344CB8AC3E}">
        <p14:creationId xmlns:p14="http://schemas.microsoft.com/office/powerpoint/2010/main" val="3768072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10</a:t>
            </a:fld>
            <a:endParaRPr lang="en-GB" dirty="0"/>
          </a:p>
        </p:txBody>
      </p:sp>
    </p:spTree>
    <p:extLst>
      <p:ext uri="{BB962C8B-B14F-4D97-AF65-F5344CB8AC3E}">
        <p14:creationId xmlns:p14="http://schemas.microsoft.com/office/powerpoint/2010/main" val="8070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GB" smtClean="0"/>
              <a:t>12</a:t>
            </a:fld>
            <a:endParaRPr lang="en-GB" dirty="0"/>
          </a:p>
        </p:txBody>
      </p:sp>
    </p:spTree>
    <p:extLst>
      <p:ext uri="{BB962C8B-B14F-4D97-AF65-F5344CB8AC3E}">
        <p14:creationId xmlns:p14="http://schemas.microsoft.com/office/powerpoint/2010/main" val="374458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8F45A4-F6E8-4F55-8CD5-B08B33E221C0}"/>
              </a:ext>
            </a:extLst>
          </p:cNvPr>
          <p:cNvSpPr>
            <a:spLocks noGrp="1"/>
          </p:cNvSpPr>
          <p:nvPr>
            <p:ph type="title" hasCustomPrompt="1"/>
          </p:nvPr>
        </p:nvSpPr>
        <p:spPr/>
        <p:txBody>
          <a:bodyPr/>
          <a:lstStyle/>
          <a:p>
            <a:r>
              <a:rPr lang="en-US" dirty="0"/>
              <a:t>CLICK TO ADD SLIDE TITLE</a:t>
            </a:r>
            <a:endParaRPr lang="en-GB" dirty="0"/>
          </a:p>
        </p:txBody>
      </p:sp>
      <p:cxnSp>
        <p:nvCxnSpPr>
          <p:cNvPr id="9" name="Straight Connector 8">
            <a:extLst>
              <a:ext uri="{FF2B5EF4-FFF2-40B4-BE49-F238E27FC236}">
                <a16:creationId xmlns:a16="http://schemas.microsoft.com/office/drawing/2014/main" id="{315AEB10-86B1-4F33-8141-7C20FABCB010}"/>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DE8A456-D2F9-43DA-9F28-62E365F7C1DF}"/>
              </a:ext>
            </a:extLst>
          </p:cNvPr>
          <p:cNvSpPr>
            <a:spLocks noGrp="1"/>
          </p:cNvSpPr>
          <p:nvPr>
            <p:ph type="body" sz="quarter" idx="13" hasCustomPrompt="1"/>
          </p:nvPr>
        </p:nvSpPr>
        <p:spPr>
          <a:xfrm>
            <a:off x="336000" y="262801"/>
            <a:ext cx="576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Tree>
    <p:extLst>
      <p:ext uri="{BB962C8B-B14F-4D97-AF65-F5344CB8AC3E}">
        <p14:creationId xmlns:p14="http://schemas.microsoft.com/office/powerpoint/2010/main" val="170190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 Content (2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F11D-709C-B46A-EF6E-351C426E05CC}"/>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F5CC94FB-EE10-B806-6834-6C25204059ED}"/>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C30BDB0C-34D2-78F6-3170-8C067CE3ABAE}"/>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3EB22CB-1C04-ADEB-3506-814E1CDB8E5A}"/>
              </a:ext>
            </a:extLst>
          </p:cNvPr>
          <p:cNvSpPr>
            <a:spLocks noGrp="1"/>
          </p:cNvSpPr>
          <p:nvPr>
            <p:ph sz="quarter" idx="11"/>
          </p:nvPr>
        </p:nvSpPr>
        <p:spPr>
          <a:xfrm>
            <a:off x="6240000" y="1304925"/>
            <a:ext cx="5616000" cy="143995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AC70C6BB-A229-B3D3-AB85-3CFECE2FC082}"/>
              </a:ext>
            </a:extLst>
          </p:cNvPr>
          <p:cNvSpPr>
            <a:spLocks noGrp="1"/>
          </p:cNvSpPr>
          <p:nvPr>
            <p:ph sz="quarter" idx="12" hasCustomPrompt="1"/>
          </p:nvPr>
        </p:nvSpPr>
        <p:spPr>
          <a:xfrm>
            <a:off x="6240000" y="2932125"/>
            <a:ext cx="5616000" cy="31608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800" b="0"/>
            </a:lvl2pPr>
            <a:lvl3pPr marL="720000" indent="-180000" algn="l" defTabSz="360000" rtl="0" eaLnBrk="1" latinLnBrk="0" hangingPunct="1">
              <a:lnSpc>
                <a:spcPct val="100000"/>
              </a:lnSpc>
              <a:buFont typeface="Arial" panose="020B0604020202020204" pitchFamily="34" charset="0"/>
              <a:buChar char="•"/>
              <a:defRPr sz="1800" b="0"/>
            </a:lvl3pPr>
            <a:lvl4pPr marL="990000" indent="-180000" algn="l" defTabSz="360000" rtl="0" eaLnBrk="1" latinLnBrk="0" hangingPunct="1">
              <a:lnSpc>
                <a:spcPct val="100000"/>
              </a:lnSpc>
              <a:buFont typeface="Arial" panose="020B0604020202020204" pitchFamily="34" charset="0"/>
              <a:buChar char="•"/>
              <a:defRPr sz="1800" b="0"/>
            </a:lvl4pPr>
            <a:lvl5pPr marL="1260000" indent="-180000" algn="l" defTabSz="360000" rtl="0" eaLnBrk="1" latinLnBrk="0" hangingPunct="1">
              <a:lnSpc>
                <a:spcPct val="100000"/>
              </a:lnSpc>
              <a:buFont typeface="Arial" panose="020B0604020202020204" pitchFamily="34" charset="0"/>
              <a:buChar char="•"/>
              <a:defRPr sz="1800" b="0"/>
            </a:lvl5pPr>
          </a:lstStyle>
          <a:p>
            <a:pPr lvl="0"/>
            <a:r>
              <a:rPr lang="en-US"/>
              <a:t>Graphic here</a:t>
            </a:r>
            <a:endParaRPr lang="en-GB"/>
          </a:p>
        </p:txBody>
      </p:sp>
      <p:sp>
        <p:nvSpPr>
          <p:cNvPr id="7" name="Content Placeholder 6">
            <a:extLst>
              <a:ext uri="{FF2B5EF4-FFF2-40B4-BE49-F238E27FC236}">
                <a16:creationId xmlns:a16="http://schemas.microsoft.com/office/drawing/2014/main" id="{9DBE931A-F10B-E4D4-D65A-8489E08DFDB7}"/>
              </a:ext>
            </a:extLst>
          </p:cNvPr>
          <p:cNvSpPr>
            <a:spLocks noGrp="1"/>
          </p:cNvSpPr>
          <p:nvPr>
            <p:ph sz="quarter" idx="13"/>
          </p:nvPr>
        </p:nvSpPr>
        <p:spPr>
          <a:xfrm>
            <a:off x="336000" y="1304925"/>
            <a:ext cx="5616000"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03566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ntent (2 left)">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89915B13-F42B-4D31-B0DB-30FCC962C62D}"/>
              </a:ext>
            </a:extLst>
          </p:cNvPr>
          <p:cNvSpPr>
            <a:spLocks noGrp="1"/>
          </p:cNvSpPr>
          <p:nvPr>
            <p:ph type="title" hasCustomPrompt="1"/>
          </p:nvPr>
        </p:nvSpPr>
        <p:spPr/>
        <p:txBody>
          <a:bodyPr/>
          <a:lstStyle/>
          <a:p>
            <a:r>
              <a:rPr lang="en-US" dirty="0"/>
              <a:t>CLICK TO ADD SLIDE TITLE</a:t>
            </a:r>
            <a:endParaRPr lang="en-GB" dirty="0"/>
          </a:p>
        </p:txBody>
      </p:sp>
      <p:sp>
        <p:nvSpPr>
          <p:cNvPr id="3" name="Content Placeholder 2">
            <a:extLst>
              <a:ext uri="{FF2B5EF4-FFF2-40B4-BE49-F238E27FC236}">
                <a16:creationId xmlns:a16="http://schemas.microsoft.com/office/drawing/2014/main" id="{1DA64B76-2DB7-420D-AE65-AACCE3DF3E6D}"/>
              </a:ext>
            </a:extLst>
          </p:cNvPr>
          <p:cNvSpPr>
            <a:spLocks noGrp="1"/>
          </p:cNvSpPr>
          <p:nvPr>
            <p:ph sz="quarter" idx="28"/>
          </p:nvPr>
        </p:nvSpPr>
        <p:spPr>
          <a:xfrm>
            <a:off x="338336" y="1304925"/>
            <a:ext cx="5616000" cy="14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4">
            <a:extLst>
              <a:ext uri="{FF2B5EF4-FFF2-40B4-BE49-F238E27FC236}">
                <a16:creationId xmlns:a16="http://schemas.microsoft.com/office/drawing/2014/main" id="{F335D94E-B7B2-41AF-8ACA-65EBCE84C37C}"/>
              </a:ext>
            </a:extLst>
          </p:cNvPr>
          <p:cNvSpPr>
            <a:spLocks noGrp="1"/>
          </p:cNvSpPr>
          <p:nvPr>
            <p:ph sz="quarter" idx="29"/>
          </p:nvPr>
        </p:nvSpPr>
        <p:spPr>
          <a:xfrm>
            <a:off x="338336" y="2932126"/>
            <a:ext cx="5616000" cy="316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45C2A747-6563-48A3-B274-81B6631396CF}"/>
              </a:ext>
            </a:extLst>
          </p:cNvPr>
          <p:cNvSpPr>
            <a:spLocks noGrp="1"/>
          </p:cNvSpPr>
          <p:nvPr>
            <p:ph sz="quarter" idx="30"/>
          </p:nvPr>
        </p:nvSpPr>
        <p:spPr>
          <a:xfrm>
            <a:off x="6241038" y="1304926"/>
            <a:ext cx="5616000" cy="478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25" name="Straight Connector 24">
            <a:extLst>
              <a:ext uri="{FF2B5EF4-FFF2-40B4-BE49-F238E27FC236}">
                <a16:creationId xmlns:a16="http://schemas.microsoft.com/office/drawing/2014/main" id="{8FB6D8F4-3523-41A4-8DEB-79A9E546503E}"/>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9C4AB94C-971B-4BB7-A11A-3D6F427270F7}"/>
              </a:ext>
            </a:extLst>
          </p:cNvPr>
          <p:cNvSpPr>
            <a:spLocks noGrp="1"/>
          </p:cNvSpPr>
          <p:nvPr>
            <p:ph type="body" sz="quarter" idx="34" hasCustomPrompt="1"/>
          </p:nvPr>
        </p:nvSpPr>
        <p:spPr>
          <a:xfrm>
            <a:off x="336000" y="262800"/>
            <a:ext cx="576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dirty="0"/>
              <a:t>CLICK TO EDIT SECTION TITLE</a:t>
            </a:r>
          </a:p>
        </p:txBody>
      </p:sp>
    </p:spTree>
    <p:extLst>
      <p:ext uri="{BB962C8B-B14F-4D97-AF65-F5344CB8AC3E}">
        <p14:creationId xmlns:p14="http://schemas.microsoft.com/office/powerpoint/2010/main" val="398604106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ntent (2 up)">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89915B13-F42B-4D31-B0DB-30FCC962C62D}"/>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Content Placeholder 2">
            <a:extLst>
              <a:ext uri="{FF2B5EF4-FFF2-40B4-BE49-F238E27FC236}">
                <a16:creationId xmlns:a16="http://schemas.microsoft.com/office/drawing/2014/main" id="{1DA64B76-2DB7-420D-AE65-AACCE3DF3E6D}"/>
              </a:ext>
            </a:extLst>
          </p:cNvPr>
          <p:cNvSpPr>
            <a:spLocks noGrp="1"/>
          </p:cNvSpPr>
          <p:nvPr>
            <p:ph sz="quarter" idx="28"/>
          </p:nvPr>
        </p:nvSpPr>
        <p:spPr>
          <a:xfrm>
            <a:off x="336001" y="1304925"/>
            <a:ext cx="5616000" cy="3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4">
            <a:extLst>
              <a:ext uri="{FF2B5EF4-FFF2-40B4-BE49-F238E27FC236}">
                <a16:creationId xmlns:a16="http://schemas.microsoft.com/office/drawing/2014/main" id="{F335D94E-B7B2-41AF-8ACA-65EBCE84C37C}"/>
              </a:ext>
            </a:extLst>
          </p:cNvPr>
          <p:cNvSpPr>
            <a:spLocks noGrp="1"/>
          </p:cNvSpPr>
          <p:nvPr>
            <p:ph sz="quarter" idx="29"/>
          </p:nvPr>
        </p:nvSpPr>
        <p:spPr>
          <a:xfrm>
            <a:off x="334964" y="4544825"/>
            <a:ext cx="11520000" cy="15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45C2A747-6563-48A3-B274-81B6631396CF}"/>
              </a:ext>
            </a:extLst>
          </p:cNvPr>
          <p:cNvSpPr>
            <a:spLocks noGrp="1"/>
          </p:cNvSpPr>
          <p:nvPr>
            <p:ph sz="quarter" idx="30"/>
          </p:nvPr>
        </p:nvSpPr>
        <p:spPr>
          <a:xfrm>
            <a:off x="6240000" y="1304925"/>
            <a:ext cx="5616000" cy="3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25" name="Straight Connector 24">
            <a:extLst>
              <a:ext uri="{FF2B5EF4-FFF2-40B4-BE49-F238E27FC236}">
                <a16:creationId xmlns:a16="http://schemas.microsoft.com/office/drawing/2014/main" id="{8FB6D8F4-3523-41A4-8DEB-79A9E546503E}"/>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9C4AB94C-971B-4BB7-A11A-3D6F427270F7}"/>
              </a:ext>
            </a:extLst>
          </p:cNvPr>
          <p:cNvSpPr>
            <a:spLocks noGrp="1"/>
          </p:cNvSpPr>
          <p:nvPr>
            <p:ph type="body" sz="quarter" idx="34" hasCustomPrompt="1"/>
          </p:nvPr>
        </p:nvSpPr>
        <p:spPr>
          <a:xfrm>
            <a:off x="336000" y="262800"/>
            <a:ext cx="576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dirty="0"/>
              <a:t>CLICK TO EDIT SECTION TITLE</a:t>
            </a:r>
          </a:p>
        </p:txBody>
      </p:sp>
    </p:spTree>
    <p:extLst>
      <p:ext uri="{BB962C8B-B14F-4D97-AF65-F5344CB8AC3E}">
        <p14:creationId xmlns:p14="http://schemas.microsoft.com/office/powerpoint/2010/main" val="216908036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ntent (equal)">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89915B13-F42B-4D31-B0DB-30FCC962C62D}"/>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Content Placeholder 2">
            <a:extLst>
              <a:ext uri="{FF2B5EF4-FFF2-40B4-BE49-F238E27FC236}">
                <a16:creationId xmlns:a16="http://schemas.microsoft.com/office/drawing/2014/main" id="{1DA64B76-2DB7-420D-AE65-AACCE3DF3E6D}"/>
              </a:ext>
            </a:extLst>
          </p:cNvPr>
          <p:cNvSpPr>
            <a:spLocks noGrp="1"/>
          </p:cNvSpPr>
          <p:nvPr>
            <p:ph sz="quarter" idx="28"/>
          </p:nvPr>
        </p:nvSpPr>
        <p:spPr>
          <a:xfrm>
            <a:off x="336001" y="1304925"/>
            <a:ext cx="5616000" cy="230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4">
            <a:extLst>
              <a:ext uri="{FF2B5EF4-FFF2-40B4-BE49-F238E27FC236}">
                <a16:creationId xmlns:a16="http://schemas.microsoft.com/office/drawing/2014/main" id="{F335D94E-B7B2-41AF-8ACA-65EBCE84C37C}"/>
              </a:ext>
            </a:extLst>
          </p:cNvPr>
          <p:cNvSpPr>
            <a:spLocks noGrp="1"/>
          </p:cNvSpPr>
          <p:nvPr>
            <p:ph sz="quarter" idx="29"/>
          </p:nvPr>
        </p:nvSpPr>
        <p:spPr>
          <a:xfrm>
            <a:off x="334964" y="3788825"/>
            <a:ext cx="5616000" cy="230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45C2A747-6563-48A3-B274-81B6631396CF}"/>
              </a:ext>
            </a:extLst>
          </p:cNvPr>
          <p:cNvSpPr>
            <a:spLocks noGrp="1"/>
          </p:cNvSpPr>
          <p:nvPr>
            <p:ph sz="quarter" idx="30"/>
          </p:nvPr>
        </p:nvSpPr>
        <p:spPr>
          <a:xfrm>
            <a:off x="6240000" y="1304925"/>
            <a:ext cx="5616000" cy="230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25" name="Straight Connector 24">
            <a:extLst>
              <a:ext uri="{FF2B5EF4-FFF2-40B4-BE49-F238E27FC236}">
                <a16:creationId xmlns:a16="http://schemas.microsoft.com/office/drawing/2014/main" id="{8FB6D8F4-3523-41A4-8DEB-79A9E546503E}"/>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9C4AB94C-971B-4BB7-A11A-3D6F427270F7}"/>
              </a:ext>
            </a:extLst>
          </p:cNvPr>
          <p:cNvSpPr>
            <a:spLocks noGrp="1"/>
          </p:cNvSpPr>
          <p:nvPr>
            <p:ph type="body" sz="quarter" idx="34" hasCustomPrompt="1"/>
          </p:nvPr>
        </p:nvSpPr>
        <p:spPr>
          <a:xfrm>
            <a:off x="336000" y="262800"/>
            <a:ext cx="576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dirty="0"/>
              <a:t>CLICK TO EDIT SECTION TITLE</a:t>
            </a:r>
          </a:p>
        </p:txBody>
      </p:sp>
      <p:sp>
        <p:nvSpPr>
          <p:cNvPr id="8" name="Content Placeholder 4">
            <a:extLst>
              <a:ext uri="{FF2B5EF4-FFF2-40B4-BE49-F238E27FC236}">
                <a16:creationId xmlns:a16="http://schemas.microsoft.com/office/drawing/2014/main" id="{E2ED7B89-CA83-90EB-1C48-A2C70C8300D0}"/>
              </a:ext>
            </a:extLst>
          </p:cNvPr>
          <p:cNvSpPr>
            <a:spLocks noGrp="1"/>
          </p:cNvSpPr>
          <p:nvPr>
            <p:ph sz="quarter" idx="35"/>
          </p:nvPr>
        </p:nvSpPr>
        <p:spPr>
          <a:xfrm>
            <a:off x="6240000" y="3788825"/>
            <a:ext cx="5616000" cy="230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9406518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4 Content (3 d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0212-7B04-DCB0-F231-B7CA5BB60AD4}"/>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389C945F-DB91-E34A-82F7-159DF9E26797}"/>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0B0CF114-F541-BC05-C289-56BF3512B738}"/>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5CC6C7-2658-2D04-B85D-7D4589DB866F}"/>
              </a:ext>
            </a:extLst>
          </p:cNvPr>
          <p:cNvSpPr>
            <a:spLocks noGrp="1"/>
          </p:cNvSpPr>
          <p:nvPr>
            <p:ph sz="quarter" idx="11"/>
          </p:nvPr>
        </p:nvSpPr>
        <p:spPr>
          <a:xfrm>
            <a:off x="336000" y="1304924"/>
            <a:ext cx="11522075" cy="252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35C2F39E-8DC5-EC31-653E-3E64A96427B7}"/>
              </a:ext>
            </a:extLst>
          </p:cNvPr>
          <p:cNvSpPr>
            <a:spLocks noGrp="1"/>
          </p:cNvSpPr>
          <p:nvPr>
            <p:ph sz="quarter" idx="12" hasCustomPrompt="1"/>
          </p:nvPr>
        </p:nvSpPr>
        <p:spPr>
          <a:xfrm>
            <a:off x="4241481" y="4004826"/>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Graphic here</a:t>
            </a:r>
            <a:endParaRPr lang="en-GB"/>
          </a:p>
        </p:txBody>
      </p:sp>
      <p:sp>
        <p:nvSpPr>
          <p:cNvPr id="7" name="Content Placeholder 6">
            <a:extLst>
              <a:ext uri="{FF2B5EF4-FFF2-40B4-BE49-F238E27FC236}">
                <a16:creationId xmlns:a16="http://schemas.microsoft.com/office/drawing/2014/main" id="{32E9BA61-1731-109B-4AEE-58AA45DE7D1C}"/>
              </a:ext>
            </a:extLst>
          </p:cNvPr>
          <p:cNvSpPr>
            <a:spLocks noGrp="1"/>
          </p:cNvSpPr>
          <p:nvPr>
            <p:ph sz="quarter" idx="13" hasCustomPrompt="1"/>
          </p:nvPr>
        </p:nvSpPr>
        <p:spPr>
          <a:xfrm>
            <a:off x="336000" y="4004826"/>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8" name="Content Placeholder 7">
            <a:extLst>
              <a:ext uri="{FF2B5EF4-FFF2-40B4-BE49-F238E27FC236}">
                <a16:creationId xmlns:a16="http://schemas.microsoft.com/office/drawing/2014/main" id="{633C3E4B-9008-2519-7030-6CE25B602139}"/>
              </a:ext>
            </a:extLst>
          </p:cNvPr>
          <p:cNvSpPr>
            <a:spLocks noGrp="1"/>
          </p:cNvSpPr>
          <p:nvPr>
            <p:ph sz="quarter" idx="14" hasCustomPrompt="1"/>
          </p:nvPr>
        </p:nvSpPr>
        <p:spPr>
          <a:xfrm>
            <a:off x="8150075" y="4004826"/>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Tree>
    <p:extLst>
      <p:ext uri="{BB962C8B-B14F-4D97-AF65-F5344CB8AC3E}">
        <p14:creationId xmlns:p14="http://schemas.microsoft.com/office/powerpoint/2010/main" val="3304349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nten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6023-77CF-4C9D-2206-E5A782E4A5B7}"/>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023DABF5-29AB-9EF3-DAB3-A651EC6D90B2}"/>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92194053-A24F-1EA6-84F3-4E6EA89AECFC}"/>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E19C9E23-80AA-2ACC-1D19-E9119D4798D1}"/>
              </a:ext>
            </a:extLst>
          </p:cNvPr>
          <p:cNvSpPr>
            <a:spLocks noGrp="1"/>
          </p:cNvSpPr>
          <p:nvPr>
            <p:ph sz="quarter" idx="11"/>
          </p:nvPr>
        </p:nvSpPr>
        <p:spPr>
          <a:xfrm>
            <a:off x="336000" y="1304925"/>
            <a:ext cx="2736000" cy="47879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7104A7C0-72C9-FD08-D0F8-172B68EDB538}"/>
              </a:ext>
            </a:extLst>
          </p:cNvPr>
          <p:cNvSpPr>
            <a:spLocks noGrp="1"/>
          </p:cNvSpPr>
          <p:nvPr>
            <p:ph sz="quarter" idx="12"/>
          </p:nvPr>
        </p:nvSpPr>
        <p:spPr>
          <a:xfrm>
            <a:off x="6191600" y="1304925"/>
            <a:ext cx="2736000" cy="47879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a:extLst>
              <a:ext uri="{FF2B5EF4-FFF2-40B4-BE49-F238E27FC236}">
                <a16:creationId xmlns:a16="http://schemas.microsoft.com/office/drawing/2014/main" id="{B86BE075-172D-BAD6-7649-BD56245BD29F}"/>
              </a:ext>
            </a:extLst>
          </p:cNvPr>
          <p:cNvSpPr>
            <a:spLocks noGrp="1"/>
          </p:cNvSpPr>
          <p:nvPr>
            <p:ph sz="quarter" idx="13"/>
          </p:nvPr>
        </p:nvSpPr>
        <p:spPr>
          <a:xfrm>
            <a:off x="3263200" y="1304925"/>
            <a:ext cx="2736000" cy="47879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68B1CE4A-94D1-75D1-7A83-EE01DB5D237A}"/>
              </a:ext>
            </a:extLst>
          </p:cNvPr>
          <p:cNvSpPr>
            <a:spLocks noGrp="1"/>
          </p:cNvSpPr>
          <p:nvPr>
            <p:ph sz="quarter" idx="14"/>
          </p:nvPr>
        </p:nvSpPr>
        <p:spPr>
          <a:xfrm>
            <a:off x="9120000" y="1304925"/>
            <a:ext cx="2736000" cy="47879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31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5 Content (3 d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DF34-2B15-941A-902B-31886A5B4617}"/>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B31CBC4D-A868-1CE2-0A12-B88B66F82F8F}"/>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60E29F8A-1A3B-D06C-0119-C8CA5A1BA9F3}"/>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F922D61-0129-260C-516A-EC2667822CCB}"/>
              </a:ext>
            </a:extLst>
          </p:cNvPr>
          <p:cNvSpPr>
            <a:spLocks noGrp="1"/>
          </p:cNvSpPr>
          <p:nvPr>
            <p:ph sz="quarter" idx="11"/>
          </p:nvPr>
        </p:nvSpPr>
        <p:spPr>
          <a:xfrm>
            <a:off x="336000" y="1304924"/>
            <a:ext cx="5616000" cy="252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9BA4AF31-AC0F-13AC-4159-8F184E1E069A}"/>
              </a:ext>
            </a:extLst>
          </p:cNvPr>
          <p:cNvSpPr>
            <a:spLocks noGrp="1"/>
          </p:cNvSpPr>
          <p:nvPr>
            <p:ph sz="quarter" idx="12" hasCustomPrompt="1"/>
          </p:nvPr>
        </p:nvSpPr>
        <p:spPr>
          <a:xfrm>
            <a:off x="336000" y="4004826"/>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7" name="Content Placeholder 6">
            <a:extLst>
              <a:ext uri="{FF2B5EF4-FFF2-40B4-BE49-F238E27FC236}">
                <a16:creationId xmlns:a16="http://schemas.microsoft.com/office/drawing/2014/main" id="{0965316C-D45C-AF0F-C102-12A1910B32D3}"/>
              </a:ext>
            </a:extLst>
          </p:cNvPr>
          <p:cNvSpPr>
            <a:spLocks noGrp="1"/>
          </p:cNvSpPr>
          <p:nvPr>
            <p:ph sz="quarter" idx="13"/>
          </p:nvPr>
        </p:nvSpPr>
        <p:spPr>
          <a:xfrm>
            <a:off x="6240002" y="1304923"/>
            <a:ext cx="5616000" cy="252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a:extLst>
              <a:ext uri="{FF2B5EF4-FFF2-40B4-BE49-F238E27FC236}">
                <a16:creationId xmlns:a16="http://schemas.microsoft.com/office/drawing/2014/main" id="{636004EA-50FB-C8A0-3A2D-F14613AFF92E}"/>
              </a:ext>
            </a:extLst>
          </p:cNvPr>
          <p:cNvSpPr>
            <a:spLocks noGrp="1"/>
          </p:cNvSpPr>
          <p:nvPr>
            <p:ph sz="quarter" idx="14" hasCustomPrompt="1"/>
          </p:nvPr>
        </p:nvSpPr>
        <p:spPr>
          <a:xfrm>
            <a:off x="4242000" y="4004824"/>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9" name="Content Placeholder 8">
            <a:extLst>
              <a:ext uri="{FF2B5EF4-FFF2-40B4-BE49-F238E27FC236}">
                <a16:creationId xmlns:a16="http://schemas.microsoft.com/office/drawing/2014/main" id="{F469D568-2610-AD15-22E6-FADA36553B77}"/>
              </a:ext>
            </a:extLst>
          </p:cNvPr>
          <p:cNvSpPr>
            <a:spLocks noGrp="1"/>
          </p:cNvSpPr>
          <p:nvPr>
            <p:ph sz="quarter" idx="15" hasCustomPrompt="1"/>
          </p:nvPr>
        </p:nvSpPr>
        <p:spPr>
          <a:xfrm>
            <a:off x="8148002" y="4004824"/>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Tree>
    <p:extLst>
      <p:ext uri="{BB962C8B-B14F-4D97-AF65-F5344CB8AC3E}">
        <p14:creationId xmlns:p14="http://schemas.microsoft.com/office/powerpoint/2010/main" val="2419217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5 Content (4 d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A927-3A18-B131-B96E-0FC1B8FA35AF}"/>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30398DE6-44C7-DFC2-7348-80142D4A1D13}"/>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AB93F91A-76DC-410E-FC19-8DC9ACA9ABCD}"/>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FDF3FDA-0BA1-D2EA-A9C1-EF1B8ED57BCE}"/>
              </a:ext>
            </a:extLst>
          </p:cNvPr>
          <p:cNvSpPr>
            <a:spLocks noGrp="1"/>
          </p:cNvSpPr>
          <p:nvPr>
            <p:ph sz="quarter" idx="11"/>
          </p:nvPr>
        </p:nvSpPr>
        <p:spPr>
          <a:xfrm>
            <a:off x="336000" y="1304925"/>
            <a:ext cx="11518701" cy="3096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F62EADE9-B506-4C79-9495-6B07C45B5E53}"/>
              </a:ext>
            </a:extLst>
          </p:cNvPr>
          <p:cNvSpPr>
            <a:spLocks noGrp="1"/>
          </p:cNvSpPr>
          <p:nvPr>
            <p:ph sz="quarter" idx="12" hasCustomPrompt="1"/>
          </p:nvPr>
        </p:nvSpPr>
        <p:spPr>
          <a:xfrm>
            <a:off x="3263309"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Graphic here</a:t>
            </a:r>
            <a:endParaRPr lang="en-GB"/>
          </a:p>
        </p:txBody>
      </p:sp>
      <p:sp>
        <p:nvSpPr>
          <p:cNvPr id="7" name="Content Placeholder 6">
            <a:extLst>
              <a:ext uri="{FF2B5EF4-FFF2-40B4-BE49-F238E27FC236}">
                <a16:creationId xmlns:a16="http://schemas.microsoft.com/office/drawing/2014/main" id="{E1F3C13A-CAB9-AABB-E18A-D2D4853CF346}"/>
              </a:ext>
            </a:extLst>
          </p:cNvPr>
          <p:cNvSpPr>
            <a:spLocks noGrp="1"/>
          </p:cNvSpPr>
          <p:nvPr>
            <p:ph sz="quarter" idx="13" hasCustomPrompt="1"/>
          </p:nvPr>
        </p:nvSpPr>
        <p:spPr>
          <a:xfrm>
            <a:off x="336000"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8" name="Content Placeholder 7">
            <a:extLst>
              <a:ext uri="{FF2B5EF4-FFF2-40B4-BE49-F238E27FC236}">
                <a16:creationId xmlns:a16="http://schemas.microsoft.com/office/drawing/2014/main" id="{86C29569-9DCB-97E2-D815-D75D40AF6A6F}"/>
              </a:ext>
            </a:extLst>
          </p:cNvPr>
          <p:cNvSpPr>
            <a:spLocks noGrp="1"/>
          </p:cNvSpPr>
          <p:nvPr>
            <p:ph sz="quarter" idx="14" hasCustomPrompt="1"/>
          </p:nvPr>
        </p:nvSpPr>
        <p:spPr>
          <a:xfrm>
            <a:off x="6190618"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Graphic here</a:t>
            </a:r>
            <a:endParaRPr lang="en-GB"/>
          </a:p>
        </p:txBody>
      </p:sp>
      <p:sp>
        <p:nvSpPr>
          <p:cNvPr id="9" name="Content Placeholder 8">
            <a:extLst>
              <a:ext uri="{FF2B5EF4-FFF2-40B4-BE49-F238E27FC236}">
                <a16:creationId xmlns:a16="http://schemas.microsoft.com/office/drawing/2014/main" id="{2377BF79-D728-671F-D244-A52CF9039E62}"/>
              </a:ext>
            </a:extLst>
          </p:cNvPr>
          <p:cNvSpPr>
            <a:spLocks noGrp="1"/>
          </p:cNvSpPr>
          <p:nvPr>
            <p:ph sz="quarter" idx="15" hasCustomPrompt="1"/>
          </p:nvPr>
        </p:nvSpPr>
        <p:spPr>
          <a:xfrm>
            <a:off x="9118701"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Tree>
    <p:extLst>
      <p:ext uri="{BB962C8B-B14F-4D97-AF65-F5344CB8AC3E}">
        <p14:creationId xmlns:p14="http://schemas.microsoft.com/office/powerpoint/2010/main" val="2700390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6 Content (3 dow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9B14-9B14-DE85-AA29-56CC6362AF53}"/>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E1EE81FE-6A6D-5178-50EE-A23442EA54FD}"/>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8DB80995-9167-DA02-397E-244A9A7BC26D}"/>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12D0819-268D-B8CE-5FB1-72F43855C277}"/>
              </a:ext>
            </a:extLst>
          </p:cNvPr>
          <p:cNvSpPr>
            <a:spLocks noGrp="1"/>
          </p:cNvSpPr>
          <p:nvPr>
            <p:ph sz="quarter" idx="11"/>
          </p:nvPr>
        </p:nvSpPr>
        <p:spPr>
          <a:xfrm>
            <a:off x="336000" y="1304925"/>
            <a:ext cx="3708000" cy="252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22F49F9A-2464-64B2-48C4-0AB15F789874}"/>
              </a:ext>
            </a:extLst>
          </p:cNvPr>
          <p:cNvSpPr>
            <a:spLocks noGrp="1"/>
          </p:cNvSpPr>
          <p:nvPr>
            <p:ph sz="quarter" idx="12"/>
          </p:nvPr>
        </p:nvSpPr>
        <p:spPr>
          <a:xfrm>
            <a:off x="8148000" y="1304925"/>
            <a:ext cx="3708000" cy="252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FDFF748C-6F03-D2EF-793F-6B9DD65601E1}"/>
              </a:ext>
            </a:extLst>
          </p:cNvPr>
          <p:cNvSpPr>
            <a:spLocks noGrp="1"/>
          </p:cNvSpPr>
          <p:nvPr>
            <p:ph sz="quarter" idx="13"/>
          </p:nvPr>
        </p:nvSpPr>
        <p:spPr>
          <a:xfrm>
            <a:off x="4241481" y="1304925"/>
            <a:ext cx="3708000" cy="252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a:extLst>
              <a:ext uri="{FF2B5EF4-FFF2-40B4-BE49-F238E27FC236}">
                <a16:creationId xmlns:a16="http://schemas.microsoft.com/office/drawing/2014/main" id="{33648FA9-0D9A-4484-2925-DFDCC17B272F}"/>
              </a:ext>
            </a:extLst>
          </p:cNvPr>
          <p:cNvSpPr>
            <a:spLocks noGrp="1"/>
          </p:cNvSpPr>
          <p:nvPr>
            <p:ph sz="quarter" idx="14" hasCustomPrompt="1"/>
          </p:nvPr>
        </p:nvSpPr>
        <p:spPr>
          <a:xfrm>
            <a:off x="336000" y="4004826"/>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9" name="Content Placeholder 8">
            <a:extLst>
              <a:ext uri="{FF2B5EF4-FFF2-40B4-BE49-F238E27FC236}">
                <a16:creationId xmlns:a16="http://schemas.microsoft.com/office/drawing/2014/main" id="{7D15E1B5-F439-BF2B-818E-558B3AB43830}"/>
              </a:ext>
            </a:extLst>
          </p:cNvPr>
          <p:cNvSpPr>
            <a:spLocks noGrp="1"/>
          </p:cNvSpPr>
          <p:nvPr>
            <p:ph sz="quarter" idx="15" hasCustomPrompt="1"/>
          </p:nvPr>
        </p:nvSpPr>
        <p:spPr>
          <a:xfrm>
            <a:off x="4241481" y="4004825"/>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10" name="Content Placeholder 9">
            <a:extLst>
              <a:ext uri="{FF2B5EF4-FFF2-40B4-BE49-F238E27FC236}">
                <a16:creationId xmlns:a16="http://schemas.microsoft.com/office/drawing/2014/main" id="{410061FD-F17B-AB97-65D9-B9B237820132}"/>
              </a:ext>
            </a:extLst>
          </p:cNvPr>
          <p:cNvSpPr>
            <a:spLocks noGrp="1"/>
          </p:cNvSpPr>
          <p:nvPr>
            <p:ph sz="quarter" idx="16" hasCustomPrompt="1"/>
          </p:nvPr>
        </p:nvSpPr>
        <p:spPr>
          <a:xfrm>
            <a:off x="8148000" y="4004825"/>
            <a:ext cx="3708000" cy="2088001"/>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Tree>
    <p:extLst>
      <p:ext uri="{BB962C8B-B14F-4D97-AF65-F5344CB8AC3E}">
        <p14:creationId xmlns:p14="http://schemas.microsoft.com/office/powerpoint/2010/main" val="1768876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6 Content (4 down)">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784407F-6DD4-1052-1AD8-7EBA31238897}"/>
              </a:ext>
            </a:extLst>
          </p:cNvPr>
          <p:cNvSpPr>
            <a:spLocks noGrp="1"/>
          </p:cNvSpPr>
          <p:nvPr>
            <p:ph sz="quarter" idx="13"/>
          </p:nvPr>
        </p:nvSpPr>
        <p:spPr>
          <a:xfrm>
            <a:off x="6191657" y="1304925"/>
            <a:ext cx="5664345" cy="3096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AB4A52FD-D3CA-ECA7-6819-283B56FEAA59}"/>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DFCA6AFC-D679-B14E-81A8-D7C1F8696364}"/>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0D003EE2-2495-9CD4-997D-12609006385C}"/>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DC8CF88-E5E5-B65E-7C5F-3E55F3EAF2F2}"/>
              </a:ext>
            </a:extLst>
          </p:cNvPr>
          <p:cNvSpPr>
            <a:spLocks noGrp="1"/>
          </p:cNvSpPr>
          <p:nvPr>
            <p:ph sz="quarter" idx="11"/>
          </p:nvPr>
        </p:nvSpPr>
        <p:spPr>
          <a:xfrm>
            <a:off x="336001" y="1304925"/>
            <a:ext cx="5664345" cy="3096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F3DA892F-205B-DB31-8F0B-6AEB3089DBF8}"/>
              </a:ext>
            </a:extLst>
          </p:cNvPr>
          <p:cNvSpPr>
            <a:spLocks noGrp="1"/>
          </p:cNvSpPr>
          <p:nvPr>
            <p:ph sz="quarter" idx="12" hasCustomPrompt="1"/>
          </p:nvPr>
        </p:nvSpPr>
        <p:spPr>
          <a:xfrm>
            <a:off x="336000"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Graphic here</a:t>
            </a:r>
            <a:endParaRPr lang="en-GB"/>
          </a:p>
        </p:txBody>
      </p:sp>
      <p:sp>
        <p:nvSpPr>
          <p:cNvPr id="8" name="Content Placeholder 7">
            <a:extLst>
              <a:ext uri="{FF2B5EF4-FFF2-40B4-BE49-F238E27FC236}">
                <a16:creationId xmlns:a16="http://schemas.microsoft.com/office/drawing/2014/main" id="{B406C613-B5B8-EE50-F667-9EF7EA8E515E}"/>
              </a:ext>
            </a:extLst>
          </p:cNvPr>
          <p:cNvSpPr>
            <a:spLocks noGrp="1"/>
          </p:cNvSpPr>
          <p:nvPr>
            <p:ph sz="quarter" idx="14" hasCustomPrompt="1"/>
          </p:nvPr>
        </p:nvSpPr>
        <p:spPr>
          <a:xfrm>
            <a:off x="3264346"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Graphic here</a:t>
            </a:r>
            <a:endParaRPr lang="en-GB"/>
          </a:p>
        </p:txBody>
      </p:sp>
      <p:sp>
        <p:nvSpPr>
          <p:cNvPr id="9" name="Content Placeholder 8">
            <a:extLst>
              <a:ext uri="{FF2B5EF4-FFF2-40B4-BE49-F238E27FC236}">
                <a16:creationId xmlns:a16="http://schemas.microsoft.com/office/drawing/2014/main" id="{4315400E-7A3A-2CF4-7DAB-E8522CAE0B9A}"/>
              </a:ext>
            </a:extLst>
          </p:cNvPr>
          <p:cNvSpPr>
            <a:spLocks noGrp="1"/>
          </p:cNvSpPr>
          <p:nvPr>
            <p:ph sz="quarter" idx="15" hasCustomPrompt="1"/>
          </p:nvPr>
        </p:nvSpPr>
        <p:spPr>
          <a:xfrm>
            <a:off x="6192691"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
        <p:nvSpPr>
          <p:cNvPr id="10" name="Content Placeholder 9">
            <a:extLst>
              <a:ext uri="{FF2B5EF4-FFF2-40B4-BE49-F238E27FC236}">
                <a16:creationId xmlns:a16="http://schemas.microsoft.com/office/drawing/2014/main" id="{1C094D0E-46C2-0284-7BDA-3AF5FDA7DEF2}"/>
              </a:ext>
            </a:extLst>
          </p:cNvPr>
          <p:cNvSpPr>
            <a:spLocks noGrp="1"/>
          </p:cNvSpPr>
          <p:nvPr>
            <p:ph sz="quarter" idx="16" hasCustomPrompt="1"/>
          </p:nvPr>
        </p:nvSpPr>
        <p:spPr>
          <a:xfrm>
            <a:off x="9120002" y="4544825"/>
            <a:ext cx="2736000" cy="15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dirty="0"/>
              <a:t>Graphic here</a:t>
            </a:r>
            <a:endParaRPr lang="en-GB" dirty="0"/>
          </a:p>
        </p:txBody>
      </p:sp>
    </p:spTree>
    <p:extLst>
      <p:ext uri="{BB962C8B-B14F-4D97-AF65-F5344CB8AC3E}">
        <p14:creationId xmlns:p14="http://schemas.microsoft.com/office/powerpoint/2010/main" val="3420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86DCCAA-44A0-43C2-B5DA-3F1E84563A98}"/>
              </a:ext>
            </a:extLst>
          </p:cNvPr>
          <p:cNvSpPr>
            <a:spLocks noGrp="1"/>
          </p:cNvSpPr>
          <p:nvPr>
            <p:ph type="title" hasCustomPrompt="1"/>
          </p:nvPr>
        </p:nvSpPr>
        <p:spPr/>
        <p:txBody>
          <a:bodyPr/>
          <a:lstStyle>
            <a:lvl1pPr>
              <a:defRPr/>
            </a:lvl1pPr>
          </a:lstStyle>
          <a:p>
            <a:r>
              <a:rPr lang="en-US" dirty="0"/>
              <a:t>CLICK TO ADD SLIDE TITLE</a:t>
            </a:r>
            <a:endParaRPr lang="en-GB" dirty="0"/>
          </a:p>
        </p:txBody>
      </p:sp>
      <p:sp>
        <p:nvSpPr>
          <p:cNvPr id="7" name="Content Placeholder 6">
            <a:extLst>
              <a:ext uri="{FF2B5EF4-FFF2-40B4-BE49-F238E27FC236}">
                <a16:creationId xmlns:a16="http://schemas.microsoft.com/office/drawing/2014/main" id="{84AA12D6-F2F6-489F-A369-37440A80B0B1}"/>
              </a:ext>
            </a:extLst>
          </p:cNvPr>
          <p:cNvSpPr>
            <a:spLocks noGrp="1"/>
          </p:cNvSpPr>
          <p:nvPr>
            <p:ph sz="quarter" idx="13"/>
          </p:nvPr>
        </p:nvSpPr>
        <p:spPr>
          <a:xfrm>
            <a:off x="338337" y="1304925"/>
            <a:ext cx="11518700" cy="4787900"/>
          </a:xfrm>
        </p:spPr>
        <p:txBody>
          <a:bodyPr/>
          <a:lstStyle>
            <a:lvl1pPr>
              <a:defRPr sz="1400"/>
            </a:lvl1pPr>
            <a:lvl2pPr marL="450000">
              <a:defRPr sz="1400"/>
            </a:lvl2pPr>
            <a:lvl3pPr marL="720000">
              <a:defRPr sz="1400"/>
            </a:lvl3pPr>
            <a:lvl4pPr marL="990000">
              <a:defRPr sz="1400"/>
            </a:lvl4pPr>
            <a:lvl5pPr marL="126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5" name="Straight Connector 14">
            <a:extLst>
              <a:ext uri="{FF2B5EF4-FFF2-40B4-BE49-F238E27FC236}">
                <a16:creationId xmlns:a16="http://schemas.microsoft.com/office/drawing/2014/main" id="{80D320B2-970D-4525-94B4-3FADB12DFC57}"/>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D50B9108-F2CC-4E81-A74B-F835A18305AB}"/>
              </a:ext>
            </a:extLst>
          </p:cNvPr>
          <p:cNvSpPr>
            <a:spLocks noGrp="1"/>
          </p:cNvSpPr>
          <p:nvPr>
            <p:ph type="body" sz="quarter" idx="26" hasCustomPrompt="1"/>
          </p:nvPr>
        </p:nvSpPr>
        <p:spPr>
          <a:xfrm>
            <a:off x="336000" y="262800"/>
            <a:ext cx="5760000" cy="169277"/>
          </a:xfrm>
          <a:noFill/>
        </p:spPr>
        <p:txBody>
          <a:bodyPr>
            <a:noAutofit/>
          </a:bodyPr>
          <a:lstStyle>
            <a:lvl1pPr marL="0" indent="0">
              <a:buFont typeface="Arial" panose="020B0604020202020204" pitchFamily="34" charset="0"/>
              <a:buNone/>
              <a:defRPr sz="1100">
                <a:solidFill>
                  <a:srgbClr val="A3AAAE"/>
                </a:solidFill>
              </a:defRPr>
            </a:lvl1pPr>
            <a:lvl2pPr marL="180000" indent="0">
              <a:buNone/>
              <a:defRPr sz="1100">
                <a:solidFill>
                  <a:srgbClr val="A3AAAE"/>
                </a:solidFill>
              </a:defRPr>
            </a:lvl2pPr>
            <a:lvl3pPr marL="360000" indent="0">
              <a:buNone/>
              <a:defRPr sz="1100">
                <a:solidFill>
                  <a:srgbClr val="A3AAAE"/>
                </a:solidFill>
              </a:defRPr>
            </a:lvl3pPr>
            <a:lvl4pPr marL="540000" indent="0">
              <a:buNone/>
              <a:defRPr sz="1100">
                <a:solidFill>
                  <a:srgbClr val="A3AAAE"/>
                </a:solidFill>
              </a:defRPr>
            </a:lvl4pPr>
            <a:lvl5pPr marL="720000" indent="0">
              <a:buNone/>
              <a:defRPr sz="1100">
                <a:solidFill>
                  <a:srgbClr val="A3AAAE"/>
                </a:solidFill>
              </a:defRPr>
            </a:lvl5pPr>
          </a:lstStyle>
          <a:p>
            <a:pPr lvl="0"/>
            <a:r>
              <a:rPr lang="en-GB"/>
              <a:t>CLICK TO EDIT SECTION TITLE</a:t>
            </a:r>
            <a:endParaRPr lang="en-GB" dirty="0"/>
          </a:p>
        </p:txBody>
      </p:sp>
    </p:spTree>
    <p:extLst>
      <p:ext uri="{BB962C8B-B14F-4D97-AF65-F5344CB8AC3E}">
        <p14:creationId xmlns:p14="http://schemas.microsoft.com/office/powerpoint/2010/main" val="19074870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6023-77CF-4C9D-2206-E5A782E4A5B7}"/>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023DABF5-29AB-9EF3-DAB3-A651EC6D90B2}"/>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92194053-A24F-1EA6-84F3-4E6EA89AECFC}"/>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E19C9E23-80AA-2ACC-1D19-E9119D4798D1}"/>
              </a:ext>
            </a:extLst>
          </p:cNvPr>
          <p:cNvSpPr>
            <a:spLocks noGrp="1"/>
          </p:cNvSpPr>
          <p:nvPr>
            <p:ph sz="quarter" idx="11"/>
          </p:nvPr>
        </p:nvSpPr>
        <p:spPr>
          <a:xfrm>
            <a:off x="336000" y="1304925"/>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7104A7C0-72C9-FD08-D0F8-172B68EDB538}"/>
              </a:ext>
            </a:extLst>
          </p:cNvPr>
          <p:cNvSpPr>
            <a:spLocks noGrp="1"/>
          </p:cNvSpPr>
          <p:nvPr>
            <p:ph sz="quarter" idx="12"/>
          </p:nvPr>
        </p:nvSpPr>
        <p:spPr>
          <a:xfrm>
            <a:off x="6191600" y="1304925"/>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a:extLst>
              <a:ext uri="{FF2B5EF4-FFF2-40B4-BE49-F238E27FC236}">
                <a16:creationId xmlns:a16="http://schemas.microsoft.com/office/drawing/2014/main" id="{B86BE075-172D-BAD6-7649-BD56245BD29F}"/>
              </a:ext>
            </a:extLst>
          </p:cNvPr>
          <p:cNvSpPr>
            <a:spLocks noGrp="1"/>
          </p:cNvSpPr>
          <p:nvPr>
            <p:ph sz="quarter" idx="13"/>
          </p:nvPr>
        </p:nvSpPr>
        <p:spPr>
          <a:xfrm>
            <a:off x="3263200" y="1304925"/>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68B1CE4A-94D1-75D1-7A83-EE01DB5D237A}"/>
              </a:ext>
            </a:extLst>
          </p:cNvPr>
          <p:cNvSpPr>
            <a:spLocks noGrp="1"/>
          </p:cNvSpPr>
          <p:nvPr>
            <p:ph sz="quarter" idx="14"/>
          </p:nvPr>
        </p:nvSpPr>
        <p:spPr>
          <a:xfrm>
            <a:off x="9120000" y="1304925"/>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A37416D4-8FE4-33EB-3DFC-C0498326B01B}"/>
              </a:ext>
            </a:extLst>
          </p:cNvPr>
          <p:cNvSpPr>
            <a:spLocks noGrp="1"/>
          </p:cNvSpPr>
          <p:nvPr>
            <p:ph sz="quarter" idx="15"/>
          </p:nvPr>
        </p:nvSpPr>
        <p:spPr>
          <a:xfrm>
            <a:off x="336000" y="3790587"/>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a:extLst>
              <a:ext uri="{FF2B5EF4-FFF2-40B4-BE49-F238E27FC236}">
                <a16:creationId xmlns:a16="http://schemas.microsoft.com/office/drawing/2014/main" id="{8292A5D8-9AB9-6070-8B2E-A95E364BBDC1}"/>
              </a:ext>
            </a:extLst>
          </p:cNvPr>
          <p:cNvSpPr>
            <a:spLocks noGrp="1"/>
          </p:cNvSpPr>
          <p:nvPr>
            <p:ph sz="quarter" idx="16"/>
          </p:nvPr>
        </p:nvSpPr>
        <p:spPr>
          <a:xfrm>
            <a:off x="3263200" y="3790587"/>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a:extLst>
              <a:ext uri="{FF2B5EF4-FFF2-40B4-BE49-F238E27FC236}">
                <a16:creationId xmlns:a16="http://schemas.microsoft.com/office/drawing/2014/main" id="{081032A1-4E55-3622-DB0E-654C95BB3448}"/>
              </a:ext>
            </a:extLst>
          </p:cNvPr>
          <p:cNvSpPr>
            <a:spLocks noGrp="1"/>
          </p:cNvSpPr>
          <p:nvPr>
            <p:ph sz="quarter" idx="17"/>
          </p:nvPr>
        </p:nvSpPr>
        <p:spPr>
          <a:xfrm>
            <a:off x="9121038" y="3790587"/>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8732C072-95D9-C1A3-8CD3-EC86F1A29CF9}"/>
              </a:ext>
            </a:extLst>
          </p:cNvPr>
          <p:cNvSpPr>
            <a:spLocks noGrp="1"/>
          </p:cNvSpPr>
          <p:nvPr>
            <p:ph sz="quarter" idx="18"/>
          </p:nvPr>
        </p:nvSpPr>
        <p:spPr>
          <a:xfrm>
            <a:off x="6191600" y="3790587"/>
            <a:ext cx="2736000" cy="2304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31488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ash Re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4D5C-7E8E-D5B9-7375-534D2D06DCA1}"/>
              </a:ext>
            </a:extLst>
          </p:cNvPr>
          <p:cNvSpPr>
            <a:spLocks noGrp="1"/>
          </p:cNvSpPr>
          <p:nvPr>
            <p:ph type="title" hasCustomPrompt="1"/>
          </p:nvPr>
        </p:nvSpPr>
        <p:spPr>
          <a:xfrm>
            <a:off x="336000" y="260349"/>
            <a:ext cx="5581058" cy="691079"/>
          </a:xfrm>
        </p:spPr>
        <p:txBody>
          <a:bodyPr>
            <a:noAutofit/>
          </a:bodyPr>
          <a:lstStyle/>
          <a:p>
            <a:r>
              <a:rPr lang="en-GB" dirty="0"/>
              <a:t>PROJECT TITLE</a:t>
            </a:r>
            <a:br>
              <a:rPr lang="en-GB" dirty="0"/>
            </a:br>
            <a:r>
              <a:rPr lang="en-GB" dirty="0"/>
              <a:t>Status Overview – DD MMM 20YY</a:t>
            </a:r>
          </a:p>
        </p:txBody>
      </p:sp>
      <p:cxnSp>
        <p:nvCxnSpPr>
          <p:cNvPr id="4" name="Straight Connector 3">
            <a:extLst>
              <a:ext uri="{FF2B5EF4-FFF2-40B4-BE49-F238E27FC236}">
                <a16:creationId xmlns:a16="http://schemas.microsoft.com/office/drawing/2014/main" id="{0151DA66-2D51-1EF9-05FD-AD4BE0D3F113}"/>
              </a:ext>
            </a:extLst>
          </p:cNvPr>
          <p:cNvCxnSpPr/>
          <p:nvPr userDrawn="1"/>
        </p:nvCxnSpPr>
        <p:spPr>
          <a:xfrm>
            <a:off x="336000" y="951428"/>
            <a:ext cx="5581058"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EF0B283-7D71-3433-4670-421BBCE53EA4}"/>
              </a:ext>
            </a:extLst>
          </p:cNvPr>
          <p:cNvSpPr/>
          <p:nvPr userDrawn="1"/>
        </p:nvSpPr>
        <p:spPr>
          <a:xfrm>
            <a:off x="6096000" y="260348"/>
            <a:ext cx="5760445" cy="3421066"/>
          </a:xfrm>
          <a:prstGeom prst="rect">
            <a:avLst/>
          </a:prstGeom>
          <a:solidFill>
            <a:srgbClr val="F3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Pentagon 5">
            <a:extLst>
              <a:ext uri="{FF2B5EF4-FFF2-40B4-BE49-F238E27FC236}">
                <a16:creationId xmlns:a16="http://schemas.microsoft.com/office/drawing/2014/main" id="{91DB8A38-FFF9-4DEB-D855-2E906D35CE8A}"/>
              </a:ext>
            </a:extLst>
          </p:cNvPr>
          <p:cNvSpPr/>
          <p:nvPr userDrawn="1"/>
        </p:nvSpPr>
        <p:spPr>
          <a:xfrm>
            <a:off x="10011897" y="4292600"/>
            <a:ext cx="1010357" cy="1402557"/>
          </a:xfrm>
          <a:prstGeom prst="homePlate">
            <a:avLst>
              <a:gd name="adj" fmla="val 18981"/>
            </a:avLst>
          </a:prstGeom>
          <a:solidFill>
            <a:srgbClr val="D0D2D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l"/>
            <a:r>
              <a:rPr lang="en-GB" sz="1800" b="1">
                <a:solidFill>
                  <a:srgbClr val="FFFFFF"/>
                </a:solidFill>
              </a:rPr>
              <a:t>Project status</a:t>
            </a:r>
          </a:p>
        </p:txBody>
      </p:sp>
      <p:sp>
        <p:nvSpPr>
          <p:cNvPr id="7" name="Rectangle 6">
            <a:extLst>
              <a:ext uri="{FF2B5EF4-FFF2-40B4-BE49-F238E27FC236}">
                <a16:creationId xmlns:a16="http://schemas.microsoft.com/office/drawing/2014/main" id="{66F839AF-50B9-F97A-C234-B5A803C89C10}"/>
              </a:ext>
            </a:extLst>
          </p:cNvPr>
          <p:cNvSpPr/>
          <p:nvPr userDrawn="1"/>
        </p:nvSpPr>
        <p:spPr>
          <a:xfrm>
            <a:off x="11242345" y="4333875"/>
            <a:ext cx="576000" cy="1325700"/>
          </a:xfrm>
          <a:prstGeom prst="rect">
            <a:avLst/>
          </a:prstGeom>
          <a:solidFill>
            <a:srgbClr val="F3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a:solidFill>
                  <a:srgbClr val="EAEAEA"/>
                </a:solidFill>
              </a:rPr>
              <a:t>Add Traffic Lights Here</a:t>
            </a:r>
          </a:p>
        </p:txBody>
      </p:sp>
      <p:sp>
        <p:nvSpPr>
          <p:cNvPr id="8" name="Text Placeholder 7">
            <a:extLst>
              <a:ext uri="{FF2B5EF4-FFF2-40B4-BE49-F238E27FC236}">
                <a16:creationId xmlns:a16="http://schemas.microsoft.com/office/drawing/2014/main" id="{AFF95EC0-D911-7E9E-1BC1-C00B94F12919}"/>
              </a:ext>
            </a:extLst>
          </p:cNvPr>
          <p:cNvSpPr>
            <a:spLocks noGrp="1"/>
          </p:cNvSpPr>
          <p:nvPr>
            <p:ph type="body" idx="10" hasCustomPrompt="1"/>
          </p:nvPr>
        </p:nvSpPr>
        <p:spPr>
          <a:xfrm>
            <a:off x="336001" y="1004859"/>
            <a:ext cx="5580525" cy="360363"/>
          </a:xfrm>
        </p:spPr>
        <p:txBody>
          <a:bodyPr lIns="0" tIns="0" rIns="0" bIns="0" anchor="ctr"/>
          <a:lstStyle>
            <a:lvl1pPr marL="0" indent="-180000" algn="l" defTabSz="360000" rtl="0" eaLnBrk="1" latinLnBrk="0" hangingPunct="1">
              <a:lnSpc>
                <a:spcPct val="100000"/>
              </a:lnSpc>
              <a:buFont typeface="Arial" panose="020B0604020202020204" pitchFamily="34" charset="0"/>
              <a:buNone/>
              <a:defRPr sz="1100" b="0"/>
            </a:lvl1pPr>
            <a:lvl2pPr marL="270000" indent="-180000" algn="l" defTabSz="360000" rtl="0" eaLnBrk="1" latinLnBrk="0" hangingPunct="1">
              <a:lnSpc>
                <a:spcPct val="100000"/>
              </a:lnSpc>
              <a:buFont typeface="Arial" panose="020B0604020202020204" pitchFamily="34" charset="0"/>
              <a:buNone/>
              <a:defRPr sz="1100" b="0"/>
            </a:lvl2pPr>
            <a:lvl3pPr marL="540000" indent="-180000" algn="l" defTabSz="360000" rtl="0" eaLnBrk="1" latinLnBrk="0" hangingPunct="1">
              <a:lnSpc>
                <a:spcPct val="100000"/>
              </a:lnSpc>
              <a:buFont typeface="Arial" panose="020B0604020202020204" pitchFamily="34" charset="0"/>
              <a:buNone/>
              <a:defRPr sz="1100" b="0"/>
            </a:lvl3pPr>
            <a:lvl4pPr marL="810000" indent="-180000" algn="l" defTabSz="360000" rtl="0" eaLnBrk="1" latinLnBrk="0" hangingPunct="1">
              <a:lnSpc>
                <a:spcPct val="100000"/>
              </a:lnSpc>
              <a:buFont typeface="Arial" panose="020B0604020202020204" pitchFamily="34" charset="0"/>
              <a:buNone/>
              <a:defRPr sz="1100" b="0"/>
            </a:lvl4pPr>
            <a:lvl5pPr marL="1080000" indent="-180000" algn="l" defTabSz="360000" rtl="0" eaLnBrk="1" latinLnBrk="0" hangingPunct="1">
              <a:lnSpc>
                <a:spcPct val="100000"/>
              </a:lnSpc>
              <a:buFont typeface="Arial" panose="020B0604020202020204" pitchFamily="34" charset="0"/>
              <a:buNone/>
              <a:defRPr sz="1100" b="0"/>
            </a:lvl5pPr>
          </a:lstStyle>
          <a:p>
            <a:pPr lvl="0"/>
            <a:r>
              <a:rPr lang="en-GB"/>
              <a:t>Click to add short description of project or current project phase</a:t>
            </a:r>
          </a:p>
        </p:txBody>
      </p:sp>
      <p:sp>
        <p:nvSpPr>
          <p:cNvPr id="9" name="Text Placeholder 8">
            <a:extLst>
              <a:ext uri="{FF2B5EF4-FFF2-40B4-BE49-F238E27FC236}">
                <a16:creationId xmlns:a16="http://schemas.microsoft.com/office/drawing/2014/main" id="{461FFDA9-F370-21F8-EB22-F03F7A5FD866}"/>
              </a:ext>
            </a:extLst>
          </p:cNvPr>
          <p:cNvSpPr>
            <a:spLocks noGrp="1"/>
          </p:cNvSpPr>
          <p:nvPr>
            <p:ph type="body" sz="quarter" idx="11" hasCustomPrompt="1"/>
          </p:nvPr>
        </p:nvSpPr>
        <p:spPr>
          <a:xfrm>
            <a:off x="336000" y="1418652"/>
            <a:ext cx="2700000" cy="246221"/>
          </a:xfrm>
          <a:prstGeom prst="rect">
            <a:avLst/>
          </a:prstGeom>
        </p:spPr>
        <p:txBody>
          <a:bodyPr lIns="0" tIns="0" rIns="0" bIns="36000" anchor="b"/>
          <a:lstStyle>
            <a:lvl1pPr marL="0" indent="-180000" algn="l" defTabSz="360000" rtl="0" eaLnBrk="1" latinLnBrk="0" hangingPunct="1">
              <a:lnSpc>
                <a:spcPct val="100000"/>
              </a:lnSpc>
              <a:buFont typeface="Arial" panose="020B0604020202020204" pitchFamily="34" charset="0"/>
              <a:buNone/>
              <a:defRPr sz="1200" b="1"/>
            </a:lvl1pPr>
            <a:lvl2pPr marL="270000" indent="-180000" algn="l" defTabSz="360000" rtl="0" eaLnBrk="1" latinLnBrk="0" hangingPunct="1">
              <a:lnSpc>
                <a:spcPct val="100000"/>
              </a:lnSpc>
              <a:buFont typeface="Arial" panose="020B0604020202020204" pitchFamily="34" charset="0"/>
              <a:buNone/>
              <a:defRPr sz="1200" b="1"/>
            </a:lvl2pPr>
            <a:lvl3pPr marL="540000" indent="-180000" algn="l" defTabSz="360000" rtl="0" eaLnBrk="1" latinLnBrk="0" hangingPunct="1">
              <a:lnSpc>
                <a:spcPct val="100000"/>
              </a:lnSpc>
              <a:buFont typeface="Arial" panose="020B0604020202020204" pitchFamily="34" charset="0"/>
              <a:buNone/>
              <a:defRPr sz="1200" b="1"/>
            </a:lvl3pPr>
            <a:lvl4pPr marL="810000" indent="-180000" algn="l" defTabSz="360000" rtl="0" eaLnBrk="1" latinLnBrk="0" hangingPunct="1">
              <a:lnSpc>
                <a:spcPct val="100000"/>
              </a:lnSpc>
              <a:buFont typeface="Arial" panose="020B0604020202020204" pitchFamily="34" charset="0"/>
              <a:buNone/>
              <a:defRPr sz="1200" b="1"/>
            </a:lvl4pPr>
            <a:lvl5pPr marL="1080000" indent="-180000" algn="l" defTabSz="360000" rtl="0" eaLnBrk="1" latinLnBrk="0" hangingPunct="1">
              <a:lnSpc>
                <a:spcPct val="100000"/>
              </a:lnSpc>
              <a:buFont typeface="Arial" panose="020B0604020202020204" pitchFamily="34" charset="0"/>
              <a:buNone/>
              <a:defRPr sz="1200" b="1"/>
            </a:lvl5pPr>
          </a:lstStyle>
          <a:p>
            <a:pPr lvl="0"/>
            <a:r>
              <a:rPr lang="en-US"/>
              <a:t>Click to Add Heading</a:t>
            </a:r>
            <a:endParaRPr lang="en-GB"/>
          </a:p>
        </p:txBody>
      </p:sp>
      <p:sp>
        <p:nvSpPr>
          <p:cNvPr id="10" name="Content Placeholder 9">
            <a:extLst>
              <a:ext uri="{FF2B5EF4-FFF2-40B4-BE49-F238E27FC236}">
                <a16:creationId xmlns:a16="http://schemas.microsoft.com/office/drawing/2014/main" id="{54A6D1C4-F2B3-FFE2-A2CB-D189C7BA786A}"/>
              </a:ext>
            </a:extLst>
          </p:cNvPr>
          <p:cNvSpPr>
            <a:spLocks noGrp="1"/>
          </p:cNvSpPr>
          <p:nvPr>
            <p:ph sz="quarter" idx="12"/>
          </p:nvPr>
        </p:nvSpPr>
        <p:spPr>
          <a:xfrm>
            <a:off x="336000" y="1664874"/>
            <a:ext cx="2700000" cy="4427953"/>
          </a:xfrm>
          <a:prstGeom prst="rect">
            <a:avLst/>
          </a:prstGeom>
        </p:spPr>
        <p:txBody>
          <a:bodyPr lIns="0" tIns="0" rIns="0" bIns="0" anchor="t"/>
          <a:lstStyle>
            <a:lvl1pPr marL="90000" indent="-90000" algn="l" defTabSz="360000" rtl="0" eaLnBrk="1" latinLnBrk="0" hangingPunct="1">
              <a:lnSpc>
                <a:spcPct val="100000"/>
              </a:lnSpc>
              <a:buFont typeface="Arial" panose="020B0604020202020204" pitchFamily="34" charset="0"/>
              <a:buChar char="•"/>
              <a:defRPr sz="1200" b="0"/>
            </a:lvl1pPr>
            <a:lvl2pPr marL="270000" indent="-90000" algn="l" defTabSz="360000" rtl="0" eaLnBrk="1" latinLnBrk="0" hangingPunct="1">
              <a:lnSpc>
                <a:spcPct val="100000"/>
              </a:lnSpc>
              <a:buFont typeface="Arial" panose="020B0604020202020204" pitchFamily="34" charset="0"/>
              <a:buChar char="•"/>
              <a:defRPr sz="1200" b="0"/>
            </a:lvl2pPr>
            <a:lvl3pPr marL="450000" indent="-90000" algn="l" defTabSz="360000" rtl="0" eaLnBrk="1" latinLnBrk="0" hangingPunct="1">
              <a:lnSpc>
                <a:spcPct val="100000"/>
              </a:lnSpc>
              <a:buFont typeface="Arial" panose="020B0604020202020204" pitchFamily="34" charset="0"/>
              <a:buChar char="•"/>
              <a:defRPr sz="1200" b="0"/>
            </a:lvl3pPr>
            <a:lvl4pPr marL="630000" indent="-90000" algn="l" defTabSz="360000" rtl="0" eaLnBrk="1" latinLnBrk="0" hangingPunct="1">
              <a:lnSpc>
                <a:spcPct val="100000"/>
              </a:lnSpc>
              <a:buFont typeface="Arial" panose="020B0604020202020204" pitchFamily="34" charset="0"/>
              <a:buChar char="•"/>
              <a:defRPr sz="1200" b="0"/>
            </a:lvl4pPr>
            <a:lvl5pPr marL="810000" indent="-90000" algn="l" defTabSz="360000" rtl="0" eaLnBrk="1" latinLnBrk="0" hangingPunct="1">
              <a:lnSpc>
                <a:spcPct val="100000"/>
              </a:lnSpc>
              <a:buFont typeface="Arial" panose="020B0604020202020204" pitchFamily="34" charset="0"/>
              <a:buChar cha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DE522A30-3459-169E-747B-30BBABF3D876}"/>
              </a:ext>
            </a:extLst>
          </p:cNvPr>
          <p:cNvSpPr>
            <a:spLocks noGrp="1"/>
          </p:cNvSpPr>
          <p:nvPr>
            <p:ph type="body" sz="quarter" idx="13" hasCustomPrompt="1"/>
          </p:nvPr>
        </p:nvSpPr>
        <p:spPr>
          <a:xfrm>
            <a:off x="3216613" y="1418652"/>
            <a:ext cx="2700000" cy="246221"/>
          </a:xfrm>
          <a:prstGeom prst="rect">
            <a:avLst/>
          </a:prstGeom>
        </p:spPr>
        <p:txBody>
          <a:bodyPr lIns="0" tIns="0" rIns="0" bIns="36000" anchor="b"/>
          <a:lstStyle>
            <a:lvl1pPr marL="0" indent="-180000" algn="l" defTabSz="360000" rtl="0" eaLnBrk="1" latinLnBrk="0" hangingPunct="1">
              <a:lnSpc>
                <a:spcPct val="100000"/>
              </a:lnSpc>
              <a:buFont typeface="Arial" panose="020B0604020202020204" pitchFamily="34" charset="0"/>
              <a:buNone/>
              <a:defRPr sz="1200" b="1"/>
            </a:lvl1pPr>
            <a:lvl2pPr marL="270000" indent="-180000" algn="l" defTabSz="360000" rtl="0" eaLnBrk="1" latinLnBrk="0" hangingPunct="1">
              <a:lnSpc>
                <a:spcPct val="100000"/>
              </a:lnSpc>
              <a:buFont typeface="Arial" panose="020B0604020202020204" pitchFamily="34" charset="0"/>
              <a:buNone/>
              <a:defRPr sz="1200" b="1"/>
            </a:lvl2pPr>
            <a:lvl3pPr marL="540000" indent="-180000" algn="l" defTabSz="360000" rtl="0" eaLnBrk="1" latinLnBrk="0" hangingPunct="1">
              <a:lnSpc>
                <a:spcPct val="100000"/>
              </a:lnSpc>
              <a:buFont typeface="Arial" panose="020B0604020202020204" pitchFamily="34" charset="0"/>
              <a:buNone/>
              <a:defRPr sz="1200" b="1"/>
            </a:lvl3pPr>
            <a:lvl4pPr marL="810000" indent="-180000" algn="l" defTabSz="360000" rtl="0" eaLnBrk="1" latinLnBrk="0" hangingPunct="1">
              <a:lnSpc>
                <a:spcPct val="100000"/>
              </a:lnSpc>
              <a:buFont typeface="Arial" panose="020B0604020202020204" pitchFamily="34" charset="0"/>
              <a:buNone/>
              <a:defRPr sz="1200" b="1"/>
            </a:lvl4pPr>
            <a:lvl5pPr marL="1080000" indent="-180000" algn="l" defTabSz="360000" rtl="0" eaLnBrk="1" latinLnBrk="0" hangingPunct="1">
              <a:lnSpc>
                <a:spcPct val="100000"/>
              </a:lnSpc>
              <a:buFont typeface="Arial" panose="020B0604020202020204" pitchFamily="34" charset="0"/>
              <a:buNone/>
              <a:defRPr sz="1200" b="1"/>
            </a:lvl5pPr>
          </a:lstStyle>
          <a:p>
            <a:pPr lvl="0"/>
            <a:r>
              <a:rPr lang="en-US"/>
              <a:t>Click to Add Heading</a:t>
            </a:r>
            <a:endParaRPr lang="en-GB"/>
          </a:p>
        </p:txBody>
      </p:sp>
      <p:sp>
        <p:nvSpPr>
          <p:cNvPr id="12" name="Content Placeholder 11">
            <a:extLst>
              <a:ext uri="{FF2B5EF4-FFF2-40B4-BE49-F238E27FC236}">
                <a16:creationId xmlns:a16="http://schemas.microsoft.com/office/drawing/2014/main" id="{C23192EF-3C0B-4C15-3631-F284515A5E81}"/>
              </a:ext>
            </a:extLst>
          </p:cNvPr>
          <p:cNvSpPr>
            <a:spLocks noGrp="1"/>
          </p:cNvSpPr>
          <p:nvPr>
            <p:ph sz="quarter" idx="14"/>
          </p:nvPr>
        </p:nvSpPr>
        <p:spPr>
          <a:xfrm>
            <a:off x="3216613" y="1664875"/>
            <a:ext cx="2700000" cy="2016001"/>
          </a:xfrm>
          <a:prstGeom prst="rect">
            <a:avLst/>
          </a:prstGeom>
        </p:spPr>
        <p:txBody>
          <a:bodyPr lIns="0" tIns="0" rIns="0" bIns="0" anchor="t"/>
          <a:lstStyle>
            <a:lvl1pPr marL="90000" indent="-90000" algn="l" defTabSz="360000" rtl="0" eaLnBrk="1" latinLnBrk="0" hangingPunct="1">
              <a:lnSpc>
                <a:spcPct val="100000"/>
              </a:lnSpc>
              <a:buFont typeface="Arial" panose="020B0604020202020204" pitchFamily="34" charset="0"/>
              <a:buChar char="•"/>
              <a:defRPr sz="1200" b="0"/>
            </a:lvl1pPr>
            <a:lvl2pPr marL="270000" indent="-90000" algn="l" defTabSz="360000" rtl="0" eaLnBrk="1" latinLnBrk="0" hangingPunct="1">
              <a:lnSpc>
                <a:spcPct val="100000"/>
              </a:lnSpc>
              <a:buFont typeface="Arial" panose="020B0604020202020204" pitchFamily="34" charset="0"/>
              <a:buChar char="•"/>
              <a:defRPr sz="1200" b="0"/>
            </a:lvl2pPr>
            <a:lvl3pPr marL="450000" indent="-90000" algn="l" defTabSz="360000" rtl="0" eaLnBrk="1" latinLnBrk="0" hangingPunct="1">
              <a:lnSpc>
                <a:spcPct val="100000"/>
              </a:lnSpc>
              <a:buFont typeface="Arial" panose="020B0604020202020204" pitchFamily="34" charset="0"/>
              <a:buChar char="•"/>
              <a:defRPr sz="1200" b="0"/>
            </a:lvl3pPr>
            <a:lvl4pPr marL="630000" indent="-90000" algn="l" defTabSz="360000" rtl="0" eaLnBrk="1" latinLnBrk="0" hangingPunct="1">
              <a:lnSpc>
                <a:spcPct val="100000"/>
              </a:lnSpc>
              <a:buFont typeface="Arial" panose="020B0604020202020204" pitchFamily="34" charset="0"/>
              <a:buChar char="•"/>
              <a:defRPr sz="1200" b="0"/>
            </a:lvl4pPr>
            <a:lvl5pPr marL="810000" indent="-90000" algn="l" defTabSz="360000" rtl="0" eaLnBrk="1" latinLnBrk="0" hangingPunct="1">
              <a:lnSpc>
                <a:spcPct val="100000"/>
              </a:lnSpc>
              <a:buFont typeface="Arial" panose="020B0604020202020204" pitchFamily="34" charset="0"/>
              <a:buChar cha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8F4FF087-07C0-AF4D-DB40-140CEDDCE3B3}"/>
              </a:ext>
            </a:extLst>
          </p:cNvPr>
          <p:cNvSpPr>
            <a:spLocks noGrp="1"/>
          </p:cNvSpPr>
          <p:nvPr>
            <p:ph type="body" sz="quarter" idx="15" hasCustomPrompt="1"/>
          </p:nvPr>
        </p:nvSpPr>
        <p:spPr>
          <a:xfrm>
            <a:off x="3216613" y="3831033"/>
            <a:ext cx="2700000" cy="246221"/>
          </a:xfrm>
          <a:prstGeom prst="rect">
            <a:avLst/>
          </a:prstGeom>
        </p:spPr>
        <p:txBody>
          <a:bodyPr lIns="0" tIns="0" rIns="0" bIns="36000" anchor="b"/>
          <a:lstStyle>
            <a:lvl1pPr marL="0" indent="-180000" algn="l" defTabSz="360000" rtl="0" eaLnBrk="1" latinLnBrk="0" hangingPunct="1">
              <a:lnSpc>
                <a:spcPct val="100000"/>
              </a:lnSpc>
              <a:buFont typeface="Arial" panose="020B0604020202020204" pitchFamily="34" charset="0"/>
              <a:buNone/>
              <a:defRPr sz="1200" b="1"/>
            </a:lvl1pPr>
            <a:lvl2pPr marL="270000" indent="-180000" algn="l" defTabSz="360000" rtl="0" eaLnBrk="1" latinLnBrk="0" hangingPunct="1">
              <a:lnSpc>
                <a:spcPct val="100000"/>
              </a:lnSpc>
              <a:buFont typeface="Arial" panose="020B0604020202020204" pitchFamily="34" charset="0"/>
              <a:buNone/>
              <a:defRPr sz="1200" b="1"/>
            </a:lvl2pPr>
            <a:lvl3pPr marL="540000" indent="-180000" algn="l" defTabSz="360000" rtl="0" eaLnBrk="1" latinLnBrk="0" hangingPunct="1">
              <a:lnSpc>
                <a:spcPct val="100000"/>
              </a:lnSpc>
              <a:buFont typeface="Arial" panose="020B0604020202020204" pitchFamily="34" charset="0"/>
              <a:buNone/>
              <a:defRPr sz="1200" b="1"/>
            </a:lvl3pPr>
            <a:lvl4pPr marL="810000" indent="-180000" algn="l" defTabSz="360000" rtl="0" eaLnBrk="1" latinLnBrk="0" hangingPunct="1">
              <a:lnSpc>
                <a:spcPct val="100000"/>
              </a:lnSpc>
              <a:buFont typeface="Arial" panose="020B0604020202020204" pitchFamily="34" charset="0"/>
              <a:buNone/>
              <a:defRPr sz="1200" b="1"/>
            </a:lvl4pPr>
            <a:lvl5pPr marL="1080000" indent="-180000" algn="l" defTabSz="360000" rtl="0" eaLnBrk="1" latinLnBrk="0" hangingPunct="1">
              <a:lnSpc>
                <a:spcPct val="100000"/>
              </a:lnSpc>
              <a:buFont typeface="Arial" panose="020B0604020202020204" pitchFamily="34" charset="0"/>
              <a:buNone/>
              <a:defRPr sz="1200" b="1"/>
            </a:lvl5pPr>
          </a:lstStyle>
          <a:p>
            <a:pPr lvl="0"/>
            <a:r>
              <a:rPr lang="en-US"/>
              <a:t>Click to Add Heading</a:t>
            </a:r>
            <a:endParaRPr lang="en-GB"/>
          </a:p>
        </p:txBody>
      </p:sp>
      <p:sp>
        <p:nvSpPr>
          <p:cNvPr id="14" name="Content Placeholder 13">
            <a:extLst>
              <a:ext uri="{FF2B5EF4-FFF2-40B4-BE49-F238E27FC236}">
                <a16:creationId xmlns:a16="http://schemas.microsoft.com/office/drawing/2014/main" id="{6C758B43-7980-19B1-5C2A-CF47A93FF8CE}"/>
              </a:ext>
            </a:extLst>
          </p:cNvPr>
          <p:cNvSpPr>
            <a:spLocks noGrp="1"/>
          </p:cNvSpPr>
          <p:nvPr>
            <p:ph sz="quarter" idx="16"/>
          </p:nvPr>
        </p:nvSpPr>
        <p:spPr>
          <a:xfrm>
            <a:off x="3216613" y="4077253"/>
            <a:ext cx="2700000" cy="2015573"/>
          </a:xfrm>
          <a:prstGeom prst="rect">
            <a:avLst/>
          </a:prstGeom>
        </p:spPr>
        <p:txBody>
          <a:bodyPr lIns="0" tIns="0" rIns="0" bIns="0" anchor="t"/>
          <a:lstStyle>
            <a:lvl1pPr marL="90000" indent="-90000" algn="l" defTabSz="360000" rtl="0" eaLnBrk="1" latinLnBrk="0" hangingPunct="1">
              <a:lnSpc>
                <a:spcPct val="100000"/>
              </a:lnSpc>
              <a:buFont typeface="Arial" panose="020B0604020202020204" pitchFamily="34" charset="0"/>
              <a:buChar char="•"/>
              <a:defRPr sz="1200" b="0"/>
            </a:lvl1pPr>
            <a:lvl2pPr marL="270000" indent="-90000" algn="l" defTabSz="360000" rtl="0" eaLnBrk="1" latinLnBrk="0" hangingPunct="1">
              <a:lnSpc>
                <a:spcPct val="100000"/>
              </a:lnSpc>
              <a:buFont typeface="Arial" panose="020B0604020202020204" pitchFamily="34" charset="0"/>
              <a:buChar char="•"/>
              <a:defRPr sz="1200" b="0"/>
            </a:lvl2pPr>
            <a:lvl3pPr marL="450000" indent="-90000" algn="l" defTabSz="360000" rtl="0" eaLnBrk="1" latinLnBrk="0" hangingPunct="1">
              <a:lnSpc>
                <a:spcPct val="100000"/>
              </a:lnSpc>
              <a:buFont typeface="Arial" panose="020B0604020202020204" pitchFamily="34" charset="0"/>
              <a:buChar char="•"/>
              <a:defRPr sz="1200" b="0"/>
            </a:lvl3pPr>
            <a:lvl4pPr marL="630000" indent="-90000" algn="l" defTabSz="360000" rtl="0" eaLnBrk="1" latinLnBrk="0" hangingPunct="1">
              <a:lnSpc>
                <a:spcPct val="100000"/>
              </a:lnSpc>
              <a:buFont typeface="Arial" panose="020B0604020202020204" pitchFamily="34" charset="0"/>
              <a:buChar char="•"/>
              <a:defRPr sz="1200" b="0"/>
            </a:lvl4pPr>
            <a:lvl5pPr marL="810000" indent="-90000" algn="l" defTabSz="360000" rtl="0" eaLnBrk="1" latinLnBrk="0" hangingPunct="1">
              <a:lnSpc>
                <a:spcPct val="100000"/>
              </a:lnSpc>
              <a:buFont typeface="Arial" panose="020B0604020202020204" pitchFamily="34" charset="0"/>
              <a:buChar cha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6ED17ABD-B2C4-50E0-CCCF-B537D77C3D0F}"/>
              </a:ext>
            </a:extLst>
          </p:cNvPr>
          <p:cNvSpPr>
            <a:spLocks noGrp="1"/>
          </p:cNvSpPr>
          <p:nvPr>
            <p:ph type="body" sz="quarter" idx="17" hasCustomPrompt="1"/>
          </p:nvPr>
        </p:nvSpPr>
        <p:spPr>
          <a:xfrm>
            <a:off x="6275388" y="440262"/>
            <a:ext cx="2610000" cy="246221"/>
          </a:xfrm>
          <a:prstGeom prst="rect">
            <a:avLst/>
          </a:prstGeom>
        </p:spPr>
        <p:txBody>
          <a:bodyPr lIns="0" tIns="0" rIns="0" bIns="36000" anchor="b"/>
          <a:lstStyle>
            <a:lvl1pPr marL="0" indent="-180000" algn="l" defTabSz="360000" rtl="0" eaLnBrk="1" latinLnBrk="0" hangingPunct="1">
              <a:lnSpc>
                <a:spcPct val="100000"/>
              </a:lnSpc>
              <a:buFont typeface="Arial" panose="020B0604020202020204" pitchFamily="34" charset="0"/>
              <a:buNone/>
              <a:defRPr sz="1200" b="1"/>
            </a:lvl1pPr>
            <a:lvl2pPr marL="270000" indent="-180000" algn="l" defTabSz="360000" rtl="0" eaLnBrk="1" latinLnBrk="0" hangingPunct="1">
              <a:lnSpc>
                <a:spcPct val="100000"/>
              </a:lnSpc>
              <a:buFont typeface="Arial" panose="020B0604020202020204" pitchFamily="34" charset="0"/>
              <a:buNone/>
              <a:defRPr sz="1200" b="1"/>
            </a:lvl2pPr>
            <a:lvl3pPr marL="540000" indent="-180000" algn="l" defTabSz="360000" rtl="0" eaLnBrk="1" latinLnBrk="0" hangingPunct="1">
              <a:lnSpc>
                <a:spcPct val="100000"/>
              </a:lnSpc>
              <a:buFont typeface="Arial" panose="020B0604020202020204" pitchFamily="34" charset="0"/>
              <a:buNone/>
              <a:defRPr sz="1200" b="1"/>
            </a:lvl3pPr>
            <a:lvl4pPr marL="810000" indent="-180000" algn="l" defTabSz="360000" rtl="0" eaLnBrk="1" latinLnBrk="0" hangingPunct="1">
              <a:lnSpc>
                <a:spcPct val="100000"/>
              </a:lnSpc>
              <a:buFont typeface="Arial" panose="020B0604020202020204" pitchFamily="34" charset="0"/>
              <a:buNone/>
              <a:defRPr sz="1200" b="1"/>
            </a:lvl4pPr>
            <a:lvl5pPr marL="1080000" indent="-180000" algn="l" defTabSz="360000" rtl="0" eaLnBrk="1" latinLnBrk="0" hangingPunct="1">
              <a:lnSpc>
                <a:spcPct val="100000"/>
              </a:lnSpc>
              <a:buFont typeface="Arial" panose="020B0604020202020204" pitchFamily="34" charset="0"/>
              <a:buNone/>
              <a:defRPr sz="1200" b="1"/>
            </a:lvl5pPr>
          </a:lstStyle>
          <a:p>
            <a:pPr lvl="0"/>
            <a:r>
              <a:rPr lang="en-US"/>
              <a:t>Click to Add Heading</a:t>
            </a:r>
            <a:endParaRPr lang="en-GB"/>
          </a:p>
        </p:txBody>
      </p:sp>
      <p:sp>
        <p:nvSpPr>
          <p:cNvPr id="16" name="Content Placeholder 15">
            <a:extLst>
              <a:ext uri="{FF2B5EF4-FFF2-40B4-BE49-F238E27FC236}">
                <a16:creationId xmlns:a16="http://schemas.microsoft.com/office/drawing/2014/main" id="{23AB949F-CEAB-6D70-A868-E0DA4FC37B9D}"/>
              </a:ext>
            </a:extLst>
          </p:cNvPr>
          <p:cNvSpPr>
            <a:spLocks noGrp="1"/>
          </p:cNvSpPr>
          <p:nvPr>
            <p:ph sz="quarter" idx="18"/>
          </p:nvPr>
        </p:nvSpPr>
        <p:spPr>
          <a:xfrm>
            <a:off x="6275388" y="686483"/>
            <a:ext cx="2610000" cy="2813956"/>
          </a:xfrm>
          <a:prstGeom prst="rect">
            <a:avLst/>
          </a:prstGeom>
        </p:spPr>
        <p:txBody>
          <a:bodyPr lIns="0" tIns="0" rIns="0" bIns="0" anchor="t"/>
          <a:lstStyle>
            <a:lvl1pPr marL="90000" indent="-90000" algn="l" defTabSz="360000" rtl="0" eaLnBrk="1" latinLnBrk="0" hangingPunct="1">
              <a:lnSpc>
                <a:spcPct val="100000"/>
              </a:lnSpc>
              <a:buFont typeface="Arial" panose="020B0604020202020204" pitchFamily="34" charset="0"/>
              <a:buChar char="•"/>
              <a:defRPr sz="1200" b="0"/>
            </a:lvl1pPr>
            <a:lvl2pPr marL="270000" indent="-90000" algn="l" defTabSz="360000" rtl="0" eaLnBrk="1" latinLnBrk="0" hangingPunct="1">
              <a:lnSpc>
                <a:spcPct val="100000"/>
              </a:lnSpc>
              <a:buFont typeface="Arial" panose="020B0604020202020204" pitchFamily="34" charset="0"/>
              <a:buChar char="•"/>
              <a:defRPr sz="1200" b="0"/>
            </a:lvl2pPr>
            <a:lvl3pPr marL="450000" indent="-90000" algn="l" defTabSz="360000" rtl="0" eaLnBrk="1" latinLnBrk="0" hangingPunct="1">
              <a:lnSpc>
                <a:spcPct val="100000"/>
              </a:lnSpc>
              <a:buFont typeface="Arial" panose="020B0604020202020204" pitchFamily="34" charset="0"/>
              <a:buChar char="•"/>
              <a:defRPr sz="1200" b="0"/>
            </a:lvl3pPr>
            <a:lvl4pPr marL="630000" indent="-90000" algn="l" defTabSz="360000" rtl="0" eaLnBrk="1" latinLnBrk="0" hangingPunct="1">
              <a:lnSpc>
                <a:spcPct val="100000"/>
              </a:lnSpc>
              <a:buFont typeface="Arial" panose="020B0604020202020204" pitchFamily="34" charset="0"/>
              <a:buChar char="•"/>
              <a:defRPr sz="1200" b="0"/>
            </a:lvl4pPr>
            <a:lvl5pPr marL="810000" indent="-90000" algn="l" defTabSz="360000" rtl="0" eaLnBrk="1" latinLnBrk="0" hangingPunct="1">
              <a:lnSpc>
                <a:spcPct val="100000"/>
              </a:lnSpc>
              <a:buFont typeface="Arial" panose="020B0604020202020204" pitchFamily="34" charset="0"/>
              <a:buChar cha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0DF534DB-5FE0-915C-4A30-4EB9720439E8}"/>
              </a:ext>
            </a:extLst>
          </p:cNvPr>
          <p:cNvSpPr>
            <a:spLocks noGrp="1"/>
          </p:cNvSpPr>
          <p:nvPr>
            <p:ph type="body" sz="quarter" idx="19" hasCustomPrompt="1"/>
          </p:nvPr>
        </p:nvSpPr>
        <p:spPr>
          <a:xfrm>
            <a:off x="9063067" y="440262"/>
            <a:ext cx="2610000" cy="246221"/>
          </a:xfrm>
          <a:prstGeom prst="rect">
            <a:avLst/>
          </a:prstGeom>
        </p:spPr>
        <p:txBody>
          <a:bodyPr lIns="0" tIns="0" rIns="0" bIns="36000" anchor="b"/>
          <a:lstStyle>
            <a:lvl1pPr marL="0" indent="-180000" algn="l" defTabSz="360000" rtl="0" eaLnBrk="1" latinLnBrk="0" hangingPunct="1">
              <a:lnSpc>
                <a:spcPct val="100000"/>
              </a:lnSpc>
              <a:buFont typeface="Arial" panose="020B0604020202020204" pitchFamily="34" charset="0"/>
              <a:buNone/>
              <a:defRPr sz="1200" b="1"/>
            </a:lvl1pPr>
            <a:lvl2pPr marL="270000" indent="-180000" algn="l" defTabSz="360000" rtl="0" eaLnBrk="1" latinLnBrk="0" hangingPunct="1">
              <a:lnSpc>
                <a:spcPct val="100000"/>
              </a:lnSpc>
              <a:buFont typeface="Arial" panose="020B0604020202020204" pitchFamily="34" charset="0"/>
              <a:buNone/>
              <a:defRPr sz="1200" b="1"/>
            </a:lvl2pPr>
            <a:lvl3pPr marL="540000" indent="-180000" algn="l" defTabSz="360000" rtl="0" eaLnBrk="1" latinLnBrk="0" hangingPunct="1">
              <a:lnSpc>
                <a:spcPct val="100000"/>
              </a:lnSpc>
              <a:buFont typeface="Arial" panose="020B0604020202020204" pitchFamily="34" charset="0"/>
              <a:buNone/>
              <a:defRPr sz="1200" b="1"/>
            </a:lvl3pPr>
            <a:lvl4pPr marL="810000" indent="-180000" algn="l" defTabSz="360000" rtl="0" eaLnBrk="1" latinLnBrk="0" hangingPunct="1">
              <a:lnSpc>
                <a:spcPct val="100000"/>
              </a:lnSpc>
              <a:buFont typeface="Arial" panose="020B0604020202020204" pitchFamily="34" charset="0"/>
              <a:buNone/>
              <a:defRPr sz="1200" b="1"/>
            </a:lvl4pPr>
            <a:lvl5pPr marL="1080000" indent="-180000" algn="l" defTabSz="360000" rtl="0" eaLnBrk="1" latinLnBrk="0" hangingPunct="1">
              <a:lnSpc>
                <a:spcPct val="100000"/>
              </a:lnSpc>
              <a:buFont typeface="Arial" panose="020B0604020202020204" pitchFamily="34" charset="0"/>
              <a:buNone/>
              <a:defRPr sz="1200" b="1"/>
            </a:lvl5pPr>
          </a:lstStyle>
          <a:p>
            <a:pPr lvl="0"/>
            <a:r>
              <a:rPr lang="en-US"/>
              <a:t>Click to Add Heading</a:t>
            </a:r>
            <a:endParaRPr lang="en-GB"/>
          </a:p>
        </p:txBody>
      </p:sp>
      <p:sp>
        <p:nvSpPr>
          <p:cNvPr id="18" name="Content Placeholder 17">
            <a:extLst>
              <a:ext uri="{FF2B5EF4-FFF2-40B4-BE49-F238E27FC236}">
                <a16:creationId xmlns:a16="http://schemas.microsoft.com/office/drawing/2014/main" id="{9EF87C5E-984B-A91E-CAD2-DFE52335CFB5}"/>
              </a:ext>
            </a:extLst>
          </p:cNvPr>
          <p:cNvSpPr>
            <a:spLocks noGrp="1"/>
          </p:cNvSpPr>
          <p:nvPr>
            <p:ph sz="quarter" idx="20"/>
          </p:nvPr>
        </p:nvSpPr>
        <p:spPr>
          <a:xfrm>
            <a:off x="9063067" y="686483"/>
            <a:ext cx="2610000" cy="2813956"/>
          </a:xfrm>
          <a:prstGeom prst="rect">
            <a:avLst/>
          </a:prstGeom>
        </p:spPr>
        <p:txBody>
          <a:bodyPr lIns="0" tIns="0" rIns="0" bIns="0" anchor="t"/>
          <a:lstStyle>
            <a:lvl1pPr marL="90000" indent="-90000" algn="l" defTabSz="360000" rtl="0" eaLnBrk="1" latinLnBrk="0" hangingPunct="1">
              <a:lnSpc>
                <a:spcPct val="100000"/>
              </a:lnSpc>
              <a:buFont typeface="Arial" panose="020B0604020202020204" pitchFamily="34" charset="0"/>
              <a:buChar char="•"/>
              <a:defRPr sz="1200" b="0"/>
            </a:lvl1pPr>
            <a:lvl2pPr marL="270000" indent="-90000" algn="l" defTabSz="360000" rtl="0" eaLnBrk="1" latinLnBrk="0" hangingPunct="1">
              <a:lnSpc>
                <a:spcPct val="100000"/>
              </a:lnSpc>
              <a:buFont typeface="Arial" panose="020B0604020202020204" pitchFamily="34" charset="0"/>
              <a:buChar char="•"/>
              <a:defRPr sz="1200" b="0"/>
            </a:lvl2pPr>
            <a:lvl3pPr marL="450000" indent="-90000" algn="l" defTabSz="360000" rtl="0" eaLnBrk="1" latinLnBrk="0" hangingPunct="1">
              <a:lnSpc>
                <a:spcPct val="100000"/>
              </a:lnSpc>
              <a:buFont typeface="Arial" panose="020B0604020202020204" pitchFamily="34" charset="0"/>
              <a:buChar char="•"/>
              <a:defRPr sz="1200" b="0"/>
            </a:lvl3pPr>
            <a:lvl4pPr marL="630000" indent="-90000" algn="l" defTabSz="360000" rtl="0" eaLnBrk="1" latinLnBrk="0" hangingPunct="1">
              <a:lnSpc>
                <a:spcPct val="100000"/>
              </a:lnSpc>
              <a:buFont typeface="Arial" panose="020B0604020202020204" pitchFamily="34" charset="0"/>
              <a:buChar char="•"/>
              <a:defRPr sz="1200" b="0"/>
            </a:lvl4pPr>
            <a:lvl5pPr marL="810000" indent="-90000" algn="l" defTabSz="360000" rtl="0" eaLnBrk="1" latinLnBrk="0" hangingPunct="1">
              <a:lnSpc>
                <a:spcPct val="100000"/>
              </a:lnSpc>
              <a:buFont typeface="Arial" panose="020B0604020202020204" pitchFamily="34" charset="0"/>
              <a:buChar cha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51413E3-46C2-3D51-4288-5E26955B0F9B}"/>
              </a:ext>
            </a:extLst>
          </p:cNvPr>
          <p:cNvSpPr>
            <a:spLocks noGrp="1"/>
          </p:cNvSpPr>
          <p:nvPr>
            <p:ph type="body" sz="quarter" idx="21" hasCustomPrompt="1"/>
          </p:nvPr>
        </p:nvSpPr>
        <p:spPr>
          <a:xfrm>
            <a:off x="6102387" y="3831033"/>
            <a:ext cx="3729509" cy="246221"/>
          </a:xfrm>
          <a:prstGeom prst="rect">
            <a:avLst/>
          </a:prstGeom>
        </p:spPr>
        <p:txBody>
          <a:bodyPr lIns="0" tIns="0" rIns="0" bIns="36000" anchor="b"/>
          <a:lstStyle>
            <a:lvl1pPr marL="0" indent="-180000" algn="l" defTabSz="360000" rtl="0" eaLnBrk="1" latinLnBrk="0" hangingPunct="1">
              <a:lnSpc>
                <a:spcPct val="100000"/>
              </a:lnSpc>
              <a:buFont typeface="Arial" panose="020B0604020202020204" pitchFamily="34" charset="0"/>
              <a:buNone/>
              <a:defRPr sz="1200" b="1"/>
            </a:lvl1pPr>
            <a:lvl2pPr marL="270000" indent="-180000" algn="l" defTabSz="360000" rtl="0" eaLnBrk="1" latinLnBrk="0" hangingPunct="1">
              <a:lnSpc>
                <a:spcPct val="100000"/>
              </a:lnSpc>
              <a:buFont typeface="Arial" panose="020B0604020202020204" pitchFamily="34" charset="0"/>
              <a:buNone/>
              <a:defRPr sz="1200" b="1"/>
            </a:lvl2pPr>
            <a:lvl3pPr marL="540000" indent="-180000" algn="l" defTabSz="360000" rtl="0" eaLnBrk="1" latinLnBrk="0" hangingPunct="1">
              <a:lnSpc>
                <a:spcPct val="100000"/>
              </a:lnSpc>
              <a:buFont typeface="Arial" panose="020B0604020202020204" pitchFamily="34" charset="0"/>
              <a:buNone/>
              <a:defRPr sz="1200" b="1"/>
            </a:lvl3pPr>
            <a:lvl4pPr marL="810000" indent="-180000" algn="l" defTabSz="360000" rtl="0" eaLnBrk="1" latinLnBrk="0" hangingPunct="1">
              <a:lnSpc>
                <a:spcPct val="100000"/>
              </a:lnSpc>
              <a:buFont typeface="Arial" panose="020B0604020202020204" pitchFamily="34" charset="0"/>
              <a:buNone/>
              <a:defRPr sz="1200" b="1"/>
            </a:lvl4pPr>
            <a:lvl5pPr marL="1080000" indent="-180000" algn="l" defTabSz="360000" rtl="0" eaLnBrk="1" latinLnBrk="0" hangingPunct="1">
              <a:lnSpc>
                <a:spcPct val="100000"/>
              </a:lnSpc>
              <a:buFont typeface="Arial" panose="020B0604020202020204" pitchFamily="34" charset="0"/>
              <a:buNone/>
              <a:defRPr sz="1200" b="1"/>
            </a:lvl5pPr>
          </a:lstStyle>
          <a:p>
            <a:pPr lvl="0"/>
            <a:r>
              <a:rPr lang="en-US"/>
              <a:t>Click to Add Heading</a:t>
            </a:r>
            <a:endParaRPr lang="en-GB"/>
          </a:p>
        </p:txBody>
      </p:sp>
      <p:sp>
        <p:nvSpPr>
          <p:cNvPr id="20" name="Content Placeholder 19">
            <a:extLst>
              <a:ext uri="{FF2B5EF4-FFF2-40B4-BE49-F238E27FC236}">
                <a16:creationId xmlns:a16="http://schemas.microsoft.com/office/drawing/2014/main" id="{1E5D6C04-0475-057C-90A9-094491FEBD9E}"/>
              </a:ext>
            </a:extLst>
          </p:cNvPr>
          <p:cNvSpPr>
            <a:spLocks noGrp="1"/>
          </p:cNvSpPr>
          <p:nvPr>
            <p:ph sz="quarter" idx="22"/>
          </p:nvPr>
        </p:nvSpPr>
        <p:spPr>
          <a:xfrm>
            <a:off x="6102387" y="4077253"/>
            <a:ext cx="3729509" cy="2015573"/>
          </a:xfrm>
          <a:prstGeom prst="rect">
            <a:avLst/>
          </a:prstGeom>
        </p:spPr>
        <p:txBody>
          <a:bodyPr lIns="0" tIns="0" rIns="0" bIns="0" anchor="t"/>
          <a:lstStyle>
            <a:lvl1pPr marL="90000" indent="-90000" algn="l" defTabSz="360000" rtl="0" eaLnBrk="1" latinLnBrk="0" hangingPunct="1">
              <a:lnSpc>
                <a:spcPct val="100000"/>
              </a:lnSpc>
              <a:buFont typeface="Arial" panose="020B0604020202020204" pitchFamily="34" charset="0"/>
              <a:buChar char="•"/>
              <a:defRPr sz="1200" b="0"/>
            </a:lvl1pPr>
            <a:lvl2pPr marL="270000" indent="-90000" algn="l" defTabSz="360000" rtl="0" eaLnBrk="1" latinLnBrk="0" hangingPunct="1">
              <a:lnSpc>
                <a:spcPct val="100000"/>
              </a:lnSpc>
              <a:buFont typeface="Arial" panose="020B0604020202020204" pitchFamily="34" charset="0"/>
              <a:buChar char="•"/>
              <a:defRPr sz="1200" b="0"/>
            </a:lvl2pPr>
            <a:lvl3pPr marL="450000" indent="-90000" algn="l" defTabSz="360000" rtl="0" eaLnBrk="1" latinLnBrk="0" hangingPunct="1">
              <a:lnSpc>
                <a:spcPct val="100000"/>
              </a:lnSpc>
              <a:buFont typeface="Arial" panose="020B0604020202020204" pitchFamily="34" charset="0"/>
              <a:buChar char="•"/>
              <a:defRPr sz="1200" b="0"/>
            </a:lvl3pPr>
            <a:lvl4pPr marL="630000" indent="-90000" algn="l" defTabSz="360000" rtl="0" eaLnBrk="1" latinLnBrk="0" hangingPunct="1">
              <a:lnSpc>
                <a:spcPct val="100000"/>
              </a:lnSpc>
              <a:buFont typeface="Arial" panose="020B0604020202020204" pitchFamily="34" charset="0"/>
              <a:buChar char="•"/>
              <a:defRPr sz="1200" b="0"/>
            </a:lvl4pPr>
            <a:lvl5pPr marL="810000" indent="-90000" algn="l" defTabSz="360000" rtl="0" eaLnBrk="1" latinLnBrk="0" hangingPunct="1">
              <a:lnSpc>
                <a:spcPct val="100000"/>
              </a:lnSpc>
              <a:buFont typeface="Arial" panose="020B0604020202020204" pitchFamily="34" charset="0"/>
              <a:buChar cha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385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VE Plot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6023-77CF-4C9D-2206-E5A782E4A5B7}"/>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023DABF5-29AB-9EF3-DAB3-A651EC6D90B2}"/>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92194053-A24F-1EA6-84F3-4E6EA89AECFC}"/>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E19C9E23-80AA-2ACC-1D19-E9119D4798D1}"/>
              </a:ext>
            </a:extLst>
          </p:cNvPr>
          <p:cNvSpPr>
            <a:spLocks noGrp="1"/>
          </p:cNvSpPr>
          <p:nvPr>
            <p:ph sz="quarter" idx="11"/>
          </p:nvPr>
        </p:nvSpPr>
        <p:spPr>
          <a:xfrm>
            <a:off x="336000" y="1304925"/>
            <a:ext cx="3708000" cy="47879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7104A7C0-72C9-FD08-D0F8-172B68EDB538}"/>
              </a:ext>
            </a:extLst>
          </p:cNvPr>
          <p:cNvSpPr>
            <a:spLocks noGrp="1"/>
          </p:cNvSpPr>
          <p:nvPr>
            <p:ph sz="quarter" idx="12"/>
          </p:nvPr>
        </p:nvSpPr>
        <p:spPr>
          <a:xfrm>
            <a:off x="4242000" y="1304925"/>
            <a:ext cx="3708000" cy="216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68B1CE4A-94D1-75D1-7A83-EE01DB5D237A}"/>
              </a:ext>
            </a:extLst>
          </p:cNvPr>
          <p:cNvSpPr>
            <a:spLocks noGrp="1"/>
          </p:cNvSpPr>
          <p:nvPr>
            <p:ph sz="quarter" idx="14"/>
          </p:nvPr>
        </p:nvSpPr>
        <p:spPr>
          <a:xfrm>
            <a:off x="8148000" y="1304925"/>
            <a:ext cx="3708000" cy="216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a:extLst>
              <a:ext uri="{FF2B5EF4-FFF2-40B4-BE49-F238E27FC236}">
                <a16:creationId xmlns:a16="http://schemas.microsoft.com/office/drawing/2014/main" id="{8292A5D8-9AB9-6070-8B2E-A95E364BBDC1}"/>
              </a:ext>
            </a:extLst>
          </p:cNvPr>
          <p:cNvSpPr>
            <a:spLocks noGrp="1"/>
          </p:cNvSpPr>
          <p:nvPr>
            <p:ph sz="quarter" idx="16"/>
          </p:nvPr>
        </p:nvSpPr>
        <p:spPr>
          <a:xfrm>
            <a:off x="4242000" y="3644825"/>
            <a:ext cx="3708000" cy="24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11">
            <a:extLst>
              <a:ext uri="{FF2B5EF4-FFF2-40B4-BE49-F238E27FC236}">
                <a16:creationId xmlns:a16="http://schemas.microsoft.com/office/drawing/2014/main" id="{8732C072-95D9-C1A3-8CD3-EC86F1A29CF9}"/>
              </a:ext>
            </a:extLst>
          </p:cNvPr>
          <p:cNvSpPr>
            <a:spLocks noGrp="1"/>
          </p:cNvSpPr>
          <p:nvPr>
            <p:ph sz="quarter" idx="18"/>
          </p:nvPr>
        </p:nvSpPr>
        <p:spPr>
          <a:xfrm>
            <a:off x="8148000" y="3644825"/>
            <a:ext cx="3708000" cy="24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33615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VE Plots (n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6023-77CF-4C9D-2206-E5A782E4A5B7}"/>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023DABF5-29AB-9EF3-DAB3-A651EC6D90B2}"/>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92194053-A24F-1EA6-84F3-4E6EA89AECFC}"/>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7104A7C0-72C9-FD08-D0F8-172B68EDB538}"/>
              </a:ext>
            </a:extLst>
          </p:cNvPr>
          <p:cNvSpPr>
            <a:spLocks noGrp="1"/>
          </p:cNvSpPr>
          <p:nvPr>
            <p:ph sz="quarter" idx="12"/>
          </p:nvPr>
        </p:nvSpPr>
        <p:spPr>
          <a:xfrm>
            <a:off x="2289000" y="1304925"/>
            <a:ext cx="3708000" cy="216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68B1CE4A-94D1-75D1-7A83-EE01DB5D237A}"/>
              </a:ext>
            </a:extLst>
          </p:cNvPr>
          <p:cNvSpPr>
            <a:spLocks noGrp="1"/>
          </p:cNvSpPr>
          <p:nvPr>
            <p:ph sz="quarter" idx="14"/>
          </p:nvPr>
        </p:nvSpPr>
        <p:spPr>
          <a:xfrm>
            <a:off x="6195000" y="1304925"/>
            <a:ext cx="3708000" cy="216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a:extLst>
              <a:ext uri="{FF2B5EF4-FFF2-40B4-BE49-F238E27FC236}">
                <a16:creationId xmlns:a16="http://schemas.microsoft.com/office/drawing/2014/main" id="{8292A5D8-9AB9-6070-8B2E-A95E364BBDC1}"/>
              </a:ext>
            </a:extLst>
          </p:cNvPr>
          <p:cNvSpPr>
            <a:spLocks noGrp="1"/>
          </p:cNvSpPr>
          <p:nvPr>
            <p:ph sz="quarter" idx="16"/>
          </p:nvPr>
        </p:nvSpPr>
        <p:spPr>
          <a:xfrm>
            <a:off x="2289000" y="3644825"/>
            <a:ext cx="3708000" cy="24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11">
            <a:extLst>
              <a:ext uri="{FF2B5EF4-FFF2-40B4-BE49-F238E27FC236}">
                <a16:creationId xmlns:a16="http://schemas.microsoft.com/office/drawing/2014/main" id="{8732C072-95D9-C1A3-8CD3-EC86F1A29CF9}"/>
              </a:ext>
            </a:extLst>
          </p:cNvPr>
          <p:cNvSpPr>
            <a:spLocks noGrp="1"/>
          </p:cNvSpPr>
          <p:nvPr>
            <p:ph sz="quarter" idx="18"/>
          </p:nvPr>
        </p:nvSpPr>
        <p:spPr>
          <a:xfrm>
            <a:off x="6195000" y="3644825"/>
            <a:ext cx="3708000" cy="244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06485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WAVE Re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F31B-F973-FC38-FA1F-0B939DCDE547}"/>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4DC68017-4DF6-2F40-95C8-E5A6E505F9BD}"/>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3339BE75-FB79-6F38-CB75-EA937DA0B108}"/>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3F99C98-0E1C-5550-1B07-0036C0F1F56D}"/>
              </a:ext>
            </a:extLst>
          </p:cNvPr>
          <p:cNvSpPr>
            <a:spLocks noGrp="1"/>
          </p:cNvSpPr>
          <p:nvPr>
            <p:ph sz="quarter" idx="11"/>
          </p:nvPr>
        </p:nvSpPr>
        <p:spPr>
          <a:xfrm>
            <a:off x="336001" y="1304925"/>
            <a:ext cx="4140001" cy="47879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3249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nalysis 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F1F0-21FF-B313-451A-F34B06BA791F}"/>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669A17E6-F845-828E-91CA-5CA7F0383A2C}"/>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1FE2B8F4-A07F-98CC-2828-DABF389B3EA2}"/>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C2F2E05-0457-393E-323C-409A7A655D11}"/>
              </a:ext>
            </a:extLst>
          </p:cNvPr>
          <p:cNvSpPr>
            <a:spLocks noGrp="1"/>
          </p:cNvSpPr>
          <p:nvPr>
            <p:ph sz="quarter" idx="11"/>
          </p:nvPr>
        </p:nvSpPr>
        <p:spPr>
          <a:xfrm>
            <a:off x="336000" y="1304925"/>
            <a:ext cx="11520000" cy="4362746"/>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Rectangle 5">
            <a:extLst>
              <a:ext uri="{FF2B5EF4-FFF2-40B4-BE49-F238E27FC236}">
                <a16:creationId xmlns:a16="http://schemas.microsoft.com/office/drawing/2014/main" id="{FE747A76-B47C-967C-86D4-7BE994EEB354}"/>
              </a:ext>
            </a:extLst>
          </p:cNvPr>
          <p:cNvSpPr/>
          <p:nvPr userDrawn="1"/>
        </p:nvSpPr>
        <p:spPr>
          <a:xfrm>
            <a:off x="336000" y="5726869"/>
            <a:ext cx="11520000" cy="36933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r>
              <a:rPr lang="en-GB" sz="800">
                <a:solidFill>
                  <a:srgbClr val="A3AAAE"/>
                </a:solidFill>
              </a:rPr>
              <a:t>As with all analysis, approximations in models, loading and interpretation exist, and real components may vary in geometry and properties from those assumed.  Hence analysis results should be used only as a tool for guiding the design process and for reducing risk of poor performance during development and validation testing.  Where analysis results are described as acceptable,  it is implied only that the risk of poor performance is considered acceptable to proceed to the next stage of the design and development process, unless otherwise stated.  While the analysis may reduce the amount of testing required to prove a design, it should not be considered a replacement for validation testing unless specifically stated by Ricardo.</a:t>
            </a:r>
          </a:p>
        </p:txBody>
      </p:sp>
    </p:spTree>
    <p:extLst>
      <p:ext uri="{BB962C8B-B14F-4D97-AF65-F5344CB8AC3E}">
        <p14:creationId xmlns:p14="http://schemas.microsoft.com/office/powerpoint/2010/main" val="1322774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hor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5C6E-862C-6FF3-4E72-CEDC13C7F492}"/>
              </a:ext>
            </a:extLst>
          </p:cNvPr>
          <p:cNvSpPr>
            <a:spLocks noGrp="1"/>
          </p:cNvSpPr>
          <p:nvPr>
            <p:ph type="title" hasCustomPrompt="1"/>
          </p:nvPr>
        </p:nvSpPr>
        <p:spPr>
          <a:xfrm>
            <a:off x="336000" y="788755"/>
            <a:ext cx="57588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E64C2C5D-E9D7-47BC-0E88-8574F5932FD8}"/>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9286B607-D7B9-0758-22B9-1CB21625C10D}"/>
              </a:ext>
            </a:extLst>
          </p:cNvPr>
          <p:cNvCxnSpPr/>
          <p:nvPr userDrawn="1"/>
        </p:nvCxnSpPr>
        <p:spPr>
          <a:xfrm>
            <a:off x="334800" y="1130400"/>
            <a:ext cx="5760000"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994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1061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HASIS Grey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9198EF-662C-7B13-7258-0C53E2D3DC67}"/>
              </a:ext>
            </a:extLst>
          </p:cNvPr>
          <p:cNvSpPr/>
          <p:nvPr userDrawn="1"/>
        </p:nvSpPr>
        <p:spPr>
          <a:xfrm>
            <a:off x="156000" y="154799"/>
            <a:ext cx="11880425" cy="594000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chemeClr val="bg1"/>
              </a:solidFill>
            </a:endParaRPr>
          </a:p>
        </p:txBody>
      </p:sp>
      <p:sp>
        <p:nvSpPr>
          <p:cNvPr id="16" name="Title 15">
            <a:extLst>
              <a:ext uri="{FF2B5EF4-FFF2-40B4-BE49-F238E27FC236}">
                <a16:creationId xmlns:a16="http://schemas.microsoft.com/office/drawing/2014/main" id="{086DCCAA-44A0-43C2-B5DA-3F1E84563A98}"/>
              </a:ext>
            </a:extLst>
          </p:cNvPr>
          <p:cNvSpPr>
            <a:spLocks noGrp="1"/>
          </p:cNvSpPr>
          <p:nvPr>
            <p:ph type="title" hasCustomPrompt="1"/>
          </p:nvPr>
        </p:nvSpPr>
        <p:spPr/>
        <p:txBody>
          <a:bodyPr/>
          <a:lstStyle>
            <a:lvl1pPr>
              <a:defRPr>
                <a:solidFill>
                  <a:srgbClr val="1A4596"/>
                </a:solidFill>
              </a:defRPr>
            </a:lvl1pPr>
          </a:lstStyle>
          <a:p>
            <a:r>
              <a:rPr lang="en-US" dirty="0"/>
              <a:t>CLICK TO ADD SLIDE TITLE</a:t>
            </a:r>
            <a:endParaRPr lang="en-GB" dirty="0"/>
          </a:p>
        </p:txBody>
      </p:sp>
      <p:sp>
        <p:nvSpPr>
          <p:cNvPr id="7" name="Content Placeholder 6">
            <a:extLst>
              <a:ext uri="{FF2B5EF4-FFF2-40B4-BE49-F238E27FC236}">
                <a16:creationId xmlns:a16="http://schemas.microsoft.com/office/drawing/2014/main" id="{84AA12D6-F2F6-489F-A369-37440A80B0B1}"/>
              </a:ext>
            </a:extLst>
          </p:cNvPr>
          <p:cNvSpPr>
            <a:spLocks noGrp="1"/>
          </p:cNvSpPr>
          <p:nvPr>
            <p:ph sz="quarter" idx="13"/>
          </p:nvPr>
        </p:nvSpPr>
        <p:spPr>
          <a:xfrm>
            <a:off x="338337" y="1304925"/>
            <a:ext cx="11518700" cy="4608000"/>
          </a:xfrm>
        </p:spPr>
        <p:txBody>
          <a:bodyPr/>
          <a:lstStyle>
            <a:lvl1pPr>
              <a:defRPr sz="1400">
                <a:solidFill>
                  <a:srgbClr val="000000"/>
                </a:solidFill>
              </a:defRPr>
            </a:lvl1pPr>
            <a:lvl2pPr marL="450000">
              <a:defRPr sz="1400">
                <a:solidFill>
                  <a:srgbClr val="000000"/>
                </a:solidFill>
              </a:defRPr>
            </a:lvl2pPr>
            <a:lvl3pPr marL="720000">
              <a:defRPr sz="1400">
                <a:solidFill>
                  <a:srgbClr val="000000"/>
                </a:solidFill>
              </a:defRPr>
            </a:lvl3pPr>
            <a:lvl4pPr marL="990000">
              <a:defRPr sz="1400">
                <a:solidFill>
                  <a:srgbClr val="000000"/>
                </a:solidFill>
              </a:defRPr>
            </a:lvl4pPr>
            <a:lvl5pPr marL="1260000">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5" name="Straight Connector 14">
            <a:extLst>
              <a:ext uri="{FF2B5EF4-FFF2-40B4-BE49-F238E27FC236}">
                <a16:creationId xmlns:a16="http://schemas.microsoft.com/office/drawing/2014/main" id="{80D320B2-970D-4525-94B4-3FADB12DFC57}"/>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D50B9108-F2CC-4E81-A74B-F835A18305AB}"/>
              </a:ext>
            </a:extLst>
          </p:cNvPr>
          <p:cNvSpPr>
            <a:spLocks noGrp="1"/>
          </p:cNvSpPr>
          <p:nvPr>
            <p:ph type="body" sz="quarter" idx="26" hasCustomPrompt="1"/>
          </p:nvPr>
        </p:nvSpPr>
        <p:spPr>
          <a:xfrm>
            <a:off x="336000" y="262800"/>
            <a:ext cx="5760000" cy="169277"/>
          </a:xfrm>
          <a:noFill/>
        </p:spPr>
        <p:txBody>
          <a:bodyPr>
            <a:noAutofit/>
          </a:bodyPr>
          <a:lstStyle>
            <a:lvl1pPr marL="0" indent="0">
              <a:buFont typeface="Arial" panose="020B0604020202020204" pitchFamily="34" charset="0"/>
              <a:buNone/>
              <a:defRPr sz="1100">
                <a:solidFill>
                  <a:srgbClr val="A3AAAE"/>
                </a:solidFill>
              </a:defRPr>
            </a:lvl1pPr>
            <a:lvl2pPr marL="180000" indent="0">
              <a:buNone/>
              <a:defRPr sz="1100">
                <a:solidFill>
                  <a:srgbClr val="A3AAAE"/>
                </a:solidFill>
              </a:defRPr>
            </a:lvl2pPr>
            <a:lvl3pPr marL="360000" indent="0">
              <a:buNone/>
              <a:defRPr sz="1100">
                <a:solidFill>
                  <a:srgbClr val="A3AAAE"/>
                </a:solidFill>
              </a:defRPr>
            </a:lvl3pPr>
            <a:lvl4pPr marL="540000" indent="0">
              <a:buNone/>
              <a:defRPr sz="1100">
                <a:solidFill>
                  <a:srgbClr val="A3AAAE"/>
                </a:solidFill>
              </a:defRPr>
            </a:lvl4pPr>
            <a:lvl5pPr marL="720000" indent="0">
              <a:buNone/>
              <a:defRPr sz="1100">
                <a:solidFill>
                  <a:srgbClr val="A3AAAE"/>
                </a:solidFill>
              </a:defRPr>
            </a:lvl5pPr>
          </a:lstStyle>
          <a:p>
            <a:pPr lvl="0"/>
            <a:r>
              <a:rPr lang="en-GB"/>
              <a:t>CLICK TO EDIT SECTION TITLE</a:t>
            </a:r>
            <a:endParaRPr lang="en-GB" dirty="0"/>
          </a:p>
        </p:txBody>
      </p:sp>
    </p:spTree>
    <p:extLst>
      <p:ext uri="{BB962C8B-B14F-4D97-AF65-F5344CB8AC3E}">
        <p14:creationId xmlns:p14="http://schemas.microsoft.com/office/powerpoint/2010/main" val="2148541880"/>
      </p:ext>
    </p:extLst>
  </p:cSld>
  <p:clrMapOvr>
    <a:masterClrMapping/>
  </p:clrMapOvr>
  <p:extLst>
    <p:ext uri="{DCECCB84-F9BA-43D5-87BE-67443E8EF086}">
      <p15:sldGuideLst xmlns:p15="http://schemas.microsoft.com/office/powerpoint/2012/main">
        <p15:guide id="3" orient="horz" pos="372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HASIS Grey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1563E2-EB46-08C3-191C-6603747AB4FB}"/>
              </a:ext>
            </a:extLst>
          </p:cNvPr>
          <p:cNvSpPr/>
          <p:nvPr userDrawn="1"/>
        </p:nvSpPr>
        <p:spPr>
          <a:xfrm>
            <a:off x="156000" y="154799"/>
            <a:ext cx="11880425" cy="5940000"/>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chemeClr val="bg1"/>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11520000" cy="344128"/>
          </a:xfrm>
        </p:spPr>
        <p:txBody>
          <a:bodyPr vert="horz" lIns="0" tIns="0" rIns="0" bIns="36000" rtlCol="0" anchor="b">
            <a:spAutoFit/>
          </a:bodyPr>
          <a:lstStyle>
            <a:lvl1pPr>
              <a:defRPr lang="en-GB" dirty="0"/>
            </a:lvl1pPr>
          </a:lstStyle>
          <a:p>
            <a:pPr lvl="0"/>
            <a:r>
              <a:rPr lang="en-US" dirty="0"/>
              <a:t>CLICK TO ADD SLIDE TITLE</a:t>
            </a:r>
            <a:endParaRPr lang="en-GB" dirty="0"/>
          </a:p>
        </p:txBody>
      </p:sp>
      <p:sp>
        <p:nvSpPr>
          <p:cNvPr id="3" name="Content Placeholder 2">
            <a:extLst>
              <a:ext uri="{FF2B5EF4-FFF2-40B4-BE49-F238E27FC236}">
                <a16:creationId xmlns:a16="http://schemas.microsoft.com/office/drawing/2014/main" id="{0E23572F-1485-421C-A65B-7F18A4F1485B}"/>
              </a:ext>
            </a:extLst>
          </p:cNvPr>
          <p:cNvSpPr>
            <a:spLocks noGrp="1"/>
          </p:cNvSpPr>
          <p:nvPr>
            <p:ph sz="quarter" idx="23"/>
          </p:nvPr>
        </p:nvSpPr>
        <p:spPr>
          <a:xfrm>
            <a:off x="338336" y="1304925"/>
            <a:ext cx="5616000" cy="4608000"/>
          </a:xfrm>
        </p:spPr>
        <p:txBody>
          <a:bodyPr/>
          <a:lstStyle>
            <a:lvl1pPr>
              <a:defRPr sz="1400">
                <a:solidFill>
                  <a:srgbClr val="000000"/>
                </a:solidFill>
              </a:defRPr>
            </a:lvl1pPr>
            <a:lvl2pPr marL="450000">
              <a:defRPr sz="1400">
                <a:solidFill>
                  <a:srgbClr val="000000"/>
                </a:solidFill>
              </a:defRPr>
            </a:lvl2pPr>
            <a:lvl3pPr marL="720000">
              <a:defRPr sz="1400">
                <a:solidFill>
                  <a:srgbClr val="000000"/>
                </a:solidFill>
              </a:defRPr>
            </a:lvl3pPr>
            <a:lvl4pPr marL="990000">
              <a:defRPr sz="1400">
                <a:solidFill>
                  <a:srgbClr val="000000"/>
                </a:solidFill>
              </a:defRPr>
            </a:lvl4pPr>
            <a:lvl5pPr marL="1260000">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4">
            <a:extLst>
              <a:ext uri="{FF2B5EF4-FFF2-40B4-BE49-F238E27FC236}">
                <a16:creationId xmlns:a16="http://schemas.microsoft.com/office/drawing/2014/main" id="{14DC4D40-CC27-4506-8D92-3D98926FA12B}"/>
              </a:ext>
            </a:extLst>
          </p:cNvPr>
          <p:cNvSpPr>
            <a:spLocks noGrp="1"/>
          </p:cNvSpPr>
          <p:nvPr>
            <p:ph sz="quarter" idx="24"/>
          </p:nvPr>
        </p:nvSpPr>
        <p:spPr>
          <a:xfrm>
            <a:off x="6240000" y="1304925"/>
            <a:ext cx="5616000" cy="4608000"/>
          </a:xfrm>
        </p:spPr>
        <p:txBody>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76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Tree>
    <p:extLst>
      <p:ext uri="{BB962C8B-B14F-4D97-AF65-F5344CB8AC3E}">
        <p14:creationId xmlns:p14="http://schemas.microsoft.com/office/powerpoint/2010/main" val="851766552"/>
      </p:ext>
    </p:extLst>
  </p:cSld>
  <p:clrMapOvr>
    <a:masterClrMapping/>
  </p:clrMapOvr>
  <p:extLst>
    <p:ext uri="{DCECCB84-F9BA-43D5-87BE-67443E8EF086}">
      <p15:sldGuideLst xmlns:p15="http://schemas.microsoft.com/office/powerpoint/2012/main">
        <p15:guide id="3" orient="horz" pos="372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ection titl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86DCCAA-44A0-43C2-B5DA-3F1E84563A98}"/>
              </a:ext>
            </a:extLst>
          </p:cNvPr>
          <p:cNvSpPr>
            <a:spLocks noGrp="1"/>
          </p:cNvSpPr>
          <p:nvPr>
            <p:ph type="title" hasCustomPrompt="1"/>
          </p:nvPr>
        </p:nvSpPr>
        <p:spPr/>
        <p:txBody>
          <a:bodyPr/>
          <a:lstStyle/>
          <a:p>
            <a:r>
              <a:rPr lang="en-US" dirty="0"/>
              <a:t>CLICK TO ADD SLIDE TITLE</a:t>
            </a:r>
            <a:endParaRPr lang="en-GB" dirty="0"/>
          </a:p>
        </p:txBody>
      </p:sp>
      <p:sp>
        <p:nvSpPr>
          <p:cNvPr id="7" name="Content Placeholder 6">
            <a:extLst>
              <a:ext uri="{FF2B5EF4-FFF2-40B4-BE49-F238E27FC236}">
                <a16:creationId xmlns:a16="http://schemas.microsoft.com/office/drawing/2014/main" id="{84AA12D6-F2F6-489F-A369-37440A80B0B1}"/>
              </a:ext>
            </a:extLst>
          </p:cNvPr>
          <p:cNvSpPr>
            <a:spLocks noGrp="1"/>
          </p:cNvSpPr>
          <p:nvPr>
            <p:ph sz="quarter" idx="13"/>
          </p:nvPr>
        </p:nvSpPr>
        <p:spPr>
          <a:xfrm>
            <a:off x="338337" y="1304925"/>
            <a:ext cx="11518700" cy="4787900"/>
          </a:xfrm>
        </p:spPr>
        <p:txBody>
          <a:bodyPr/>
          <a:lstStyle>
            <a:lvl1pPr>
              <a:defRPr sz="1400"/>
            </a:lvl1pPr>
            <a:lvl2pPr marL="450000">
              <a:defRPr sz="1400"/>
            </a:lvl2pPr>
            <a:lvl3pPr marL="720000">
              <a:defRPr sz="1400"/>
            </a:lvl3pPr>
            <a:lvl4pPr marL="990000">
              <a:defRPr sz="1400"/>
            </a:lvl4pPr>
            <a:lvl5pPr marL="126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5" name="Straight Connector 14">
            <a:extLst>
              <a:ext uri="{FF2B5EF4-FFF2-40B4-BE49-F238E27FC236}">
                <a16:creationId xmlns:a16="http://schemas.microsoft.com/office/drawing/2014/main" id="{80D320B2-970D-4525-94B4-3FADB12DFC57}"/>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38044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S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9198EF-662C-7B13-7258-0C53E2D3DC67}"/>
              </a:ext>
            </a:extLst>
          </p:cNvPr>
          <p:cNvSpPr/>
          <p:nvPr userDrawn="1"/>
        </p:nvSpPr>
        <p:spPr>
          <a:xfrm>
            <a:off x="156000" y="154799"/>
            <a:ext cx="11880425" cy="5940000"/>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chemeClr val="bg1"/>
              </a:solidFill>
            </a:endParaRPr>
          </a:p>
        </p:txBody>
      </p:sp>
      <p:sp>
        <p:nvSpPr>
          <p:cNvPr id="16" name="Title 15">
            <a:extLst>
              <a:ext uri="{FF2B5EF4-FFF2-40B4-BE49-F238E27FC236}">
                <a16:creationId xmlns:a16="http://schemas.microsoft.com/office/drawing/2014/main" id="{086DCCAA-44A0-43C2-B5DA-3F1E84563A98}"/>
              </a:ext>
            </a:extLst>
          </p:cNvPr>
          <p:cNvSpPr>
            <a:spLocks noGrp="1"/>
          </p:cNvSpPr>
          <p:nvPr>
            <p:ph type="title" hasCustomPrompt="1"/>
          </p:nvPr>
        </p:nvSpPr>
        <p:spPr/>
        <p:txBody>
          <a:bodyPr/>
          <a:lstStyle>
            <a:lvl1pPr>
              <a:defRPr>
                <a:solidFill>
                  <a:srgbClr val="FFFFFF"/>
                </a:solidFill>
              </a:defRPr>
            </a:lvl1pPr>
          </a:lstStyle>
          <a:p>
            <a:r>
              <a:rPr lang="en-US" dirty="0"/>
              <a:t>CLICK TO ADD SLIDE TITLE</a:t>
            </a:r>
            <a:endParaRPr lang="en-GB" dirty="0"/>
          </a:p>
        </p:txBody>
      </p:sp>
      <p:sp>
        <p:nvSpPr>
          <p:cNvPr id="7" name="Content Placeholder 6">
            <a:extLst>
              <a:ext uri="{FF2B5EF4-FFF2-40B4-BE49-F238E27FC236}">
                <a16:creationId xmlns:a16="http://schemas.microsoft.com/office/drawing/2014/main" id="{84AA12D6-F2F6-489F-A369-37440A80B0B1}"/>
              </a:ext>
            </a:extLst>
          </p:cNvPr>
          <p:cNvSpPr>
            <a:spLocks noGrp="1"/>
          </p:cNvSpPr>
          <p:nvPr>
            <p:ph sz="quarter" idx="13"/>
          </p:nvPr>
        </p:nvSpPr>
        <p:spPr>
          <a:xfrm>
            <a:off x="338337" y="1304925"/>
            <a:ext cx="11518700" cy="4608000"/>
          </a:xfrm>
        </p:spPr>
        <p:txBody>
          <a:bodyPr/>
          <a:lstStyle>
            <a:lvl1pPr>
              <a:defRPr sz="1400">
                <a:solidFill>
                  <a:srgbClr val="FFFFFF"/>
                </a:solidFill>
              </a:defRPr>
            </a:lvl1pPr>
            <a:lvl2pPr marL="450000">
              <a:defRPr sz="1400">
                <a:solidFill>
                  <a:srgbClr val="FFFFFF"/>
                </a:solidFill>
              </a:defRPr>
            </a:lvl2pPr>
            <a:lvl3pPr marL="720000">
              <a:defRPr sz="1400">
                <a:solidFill>
                  <a:srgbClr val="FFFFFF"/>
                </a:solidFill>
              </a:defRPr>
            </a:lvl3pPr>
            <a:lvl4pPr marL="990000">
              <a:defRPr sz="1400">
                <a:solidFill>
                  <a:srgbClr val="FFFFFF"/>
                </a:solidFill>
              </a:defRPr>
            </a:lvl4pPr>
            <a:lvl5pPr marL="1260000">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5" name="Straight Connector 14">
            <a:extLst>
              <a:ext uri="{FF2B5EF4-FFF2-40B4-BE49-F238E27FC236}">
                <a16:creationId xmlns:a16="http://schemas.microsoft.com/office/drawing/2014/main" id="{80D320B2-970D-4525-94B4-3FADB12DFC57}"/>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D50B9108-F2CC-4E81-A74B-F835A18305AB}"/>
              </a:ext>
            </a:extLst>
          </p:cNvPr>
          <p:cNvSpPr>
            <a:spLocks noGrp="1"/>
          </p:cNvSpPr>
          <p:nvPr>
            <p:ph type="body" sz="quarter" idx="26" hasCustomPrompt="1"/>
          </p:nvPr>
        </p:nvSpPr>
        <p:spPr>
          <a:xfrm>
            <a:off x="336000" y="262800"/>
            <a:ext cx="5760000" cy="169277"/>
          </a:xfrm>
          <a:noFill/>
        </p:spPr>
        <p:txBody>
          <a:bodyPr>
            <a:noAutofit/>
          </a:bodyPr>
          <a:lstStyle>
            <a:lvl1pPr marL="0" indent="0">
              <a:buFont typeface="Arial" panose="020B0604020202020204" pitchFamily="34" charset="0"/>
              <a:buNone/>
              <a:defRPr sz="1100">
                <a:solidFill>
                  <a:srgbClr val="FFFFFF"/>
                </a:solidFill>
              </a:defRPr>
            </a:lvl1pPr>
            <a:lvl2pPr marL="180000" indent="0">
              <a:buNone/>
              <a:defRPr sz="1100">
                <a:solidFill>
                  <a:srgbClr val="A3AAAE"/>
                </a:solidFill>
              </a:defRPr>
            </a:lvl2pPr>
            <a:lvl3pPr marL="360000" indent="0">
              <a:buNone/>
              <a:defRPr sz="1100">
                <a:solidFill>
                  <a:srgbClr val="A3AAAE"/>
                </a:solidFill>
              </a:defRPr>
            </a:lvl3pPr>
            <a:lvl4pPr marL="540000" indent="0">
              <a:buNone/>
              <a:defRPr sz="1100">
                <a:solidFill>
                  <a:srgbClr val="A3AAAE"/>
                </a:solidFill>
              </a:defRPr>
            </a:lvl4pPr>
            <a:lvl5pPr marL="720000" indent="0">
              <a:buNone/>
              <a:defRPr sz="1100">
                <a:solidFill>
                  <a:srgbClr val="A3AAAE"/>
                </a:solidFill>
              </a:defRPr>
            </a:lvl5pPr>
          </a:lstStyle>
          <a:p>
            <a:pPr lvl="0"/>
            <a:r>
              <a:rPr lang="en-GB" dirty="0"/>
              <a:t>CLICK TO EDIT SECTION TITLE</a:t>
            </a:r>
          </a:p>
        </p:txBody>
      </p:sp>
    </p:spTree>
    <p:extLst>
      <p:ext uri="{BB962C8B-B14F-4D97-AF65-F5344CB8AC3E}">
        <p14:creationId xmlns:p14="http://schemas.microsoft.com/office/powerpoint/2010/main" val="4075924400"/>
      </p:ext>
    </p:extLst>
  </p:cSld>
  <p:clrMapOvr>
    <a:masterClrMapping/>
  </p:clrMapOvr>
  <p:extLst>
    <p:ext uri="{DCECCB84-F9BA-43D5-87BE-67443E8EF086}">
      <p15:sldGuideLst xmlns:p15="http://schemas.microsoft.com/office/powerpoint/2012/main">
        <p15:guide id="2" orient="horz" pos="372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S Blu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1563E2-EB46-08C3-191C-6603747AB4FB}"/>
              </a:ext>
            </a:extLst>
          </p:cNvPr>
          <p:cNvSpPr/>
          <p:nvPr userDrawn="1"/>
        </p:nvSpPr>
        <p:spPr>
          <a:xfrm>
            <a:off x="156000" y="154799"/>
            <a:ext cx="11880425" cy="5940000"/>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chemeClr val="bg1"/>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11520000" cy="344128"/>
          </a:xfrm>
        </p:spPr>
        <p:txBody>
          <a:bodyPr vert="horz" lIns="0" tIns="0" rIns="0" bIns="36000" rtlCol="0" anchor="b">
            <a:spAutoFit/>
          </a:bodyPr>
          <a:lstStyle>
            <a:lvl1pPr>
              <a:defRPr lang="en-GB" dirty="0">
                <a:solidFill>
                  <a:srgbClr val="FFFFFF"/>
                </a:solidFill>
              </a:defRPr>
            </a:lvl1pPr>
          </a:lstStyle>
          <a:p>
            <a:pPr lvl="0"/>
            <a:r>
              <a:rPr lang="en-US" dirty="0"/>
              <a:t>CLICK TO ADD SLIDE TITLE</a:t>
            </a:r>
            <a:endParaRPr lang="en-GB" dirty="0"/>
          </a:p>
        </p:txBody>
      </p:sp>
      <p:sp>
        <p:nvSpPr>
          <p:cNvPr id="3" name="Content Placeholder 2">
            <a:extLst>
              <a:ext uri="{FF2B5EF4-FFF2-40B4-BE49-F238E27FC236}">
                <a16:creationId xmlns:a16="http://schemas.microsoft.com/office/drawing/2014/main" id="{0E23572F-1485-421C-A65B-7F18A4F1485B}"/>
              </a:ext>
            </a:extLst>
          </p:cNvPr>
          <p:cNvSpPr>
            <a:spLocks noGrp="1"/>
          </p:cNvSpPr>
          <p:nvPr>
            <p:ph sz="quarter" idx="23"/>
          </p:nvPr>
        </p:nvSpPr>
        <p:spPr>
          <a:xfrm>
            <a:off x="338336" y="1304925"/>
            <a:ext cx="5616000" cy="4608000"/>
          </a:xfrm>
        </p:spPr>
        <p:txBody>
          <a:bodyPr/>
          <a:lstStyle>
            <a:lvl1pPr>
              <a:defRPr sz="1400">
                <a:solidFill>
                  <a:srgbClr val="FFFFFF"/>
                </a:solidFill>
              </a:defRPr>
            </a:lvl1pPr>
            <a:lvl2pPr marL="450000">
              <a:defRPr sz="1400">
                <a:solidFill>
                  <a:srgbClr val="FFFFFF"/>
                </a:solidFill>
              </a:defRPr>
            </a:lvl2pPr>
            <a:lvl3pPr marL="720000">
              <a:defRPr sz="1400">
                <a:solidFill>
                  <a:srgbClr val="FFFFFF"/>
                </a:solidFill>
              </a:defRPr>
            </a:lvl3pPr>
            <a:lvl4pPr marL="990000">
              <a:defRPr sz="1400">
                <a:solidFill>
                  <a:srgbClr val="FFFFFF"/>
                </a:solidFill>
              </a:defRPr>
            </a:lvl4pPr>
            <a:lvl5pPr marL="1260000">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4">
            <a:extLst>
              <a:ext uri="{FF2B5EF4-FFF2-40B4-BE49-F238E27FC236}">
                <a16:creationId xmlns:a16="http://schemas.microsoft.com/office/drawing/2014/main" id="{14DC4D40-CC27-4506-8D92-3D98926FA12B}"/>
              </a:ext>
            </a:extLst>
          </p:cNvPr>
          <p:cNvSpPr>
            <a:spLocks noGrp="1"/>
          </p:cNvSpPr>
          <p:nvPr>
            <p:ph sz="quarter" idx="24"/>
          </p:nvPr>
        </p:nvSpPr>
        <p:spPr>
          <a:xfrm>
            <a:off x="6240000" y="1304925"/>
            <a:ext cx="5616000" cy="4608000"/>
          </a:xfrm>
        </p:spPr>
        <p:txBody>
          <a:bodyPr/>
          <a:lstStyle>
            <a:lvl1pPr>
              <a:defRPr sz="1400">
                <a:solidFill>
                  <a:srgbClr val="FFFFFF"/>
                </a:solidFill>
              </a:defRPr>
            </a:lvl1pPr>
            <a:lvl2pPr marL="450000">
              <a:defRPr sz="1400">
                <a:solidFill>
                  <a:srgbClr val="FFFFFF"/>
                </a:solidFill>
              </a:defRPr>
            </a:lvl2pPr>
            <a:lvl3pPr marL="720000">
              <a:defRPr sz="1400">
                <a:solidFill>
                  <a:srgbClr val="FFFFFF"/>
                </a:solidFill>
              </a:defRPr>
            </a:lvl3pPr>
            <a:lvl4pPr marL="990000">
              <a:defRPr sz="1400">
                <a:solidFill>
                  <a:srgbClr val="FFFFFF"/>
                </a:solidFill>
              </a:defRPr>
            </a:lvl4pPr>
            <a:lvl5pPr marL="1260000">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760000" cy="169277"/>
          </a:xfrm>
          <a:noFill/>
        </p:spPr>
        <p:txBody>
          <a:bodyPr vert="horz" lIns="0" tIns="0" rIns="0" bIns="0" rtlCol="0">
            <a:noAutofit/>
          </a:bodyPr>
          <a:lstStyle>
            <a:lvl1pPr marL="0" indent="0">
              <a:buNone/>
              <a:defRPr lang="en-US" sz="1100" smtClean="0">
                <a:solidFill>
                  <a:srgbClr val="FFFFFF"/>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Tree>
    <p:extLst>
      <p:ext uri="{BB962C8B-B14F-4D97-AF65-F5344CB8AC3E}">
        <p14:creationId xmlns:p14="http://schemas.microsoft.com/office/powerpoint/2010/main" val="3215872657"/>
      </p:ext>
    </p:extLst>
  </p:cSld>
  <p:clrMapOvr>
    <a:masterClrMapping/>
  </p:clrMapOvr>
  <p:extLst>
    <p:ext uri="{DCECCB84-F9BA-43D5-87BE-67443E8EF086}">
      <p15:sldGuideLst xmlns:p15="http://schemas.microsoft.com/office/powerpoint/2012/main">
        <p15:guide id="4" orient="horz" pos="372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St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49979E-470E-DD1C-ED7C-351C4057EA35}"/>
              </a:ext>
            </a:extLst>
          </p:cNvPr>
          <p:cNvSpPr/>
          <p:nvPr userDrawn="1"/>
        </p:nvSpPr>
        <p:spPr>
          <a:xfrm>
            <a:off x="-1" y="4149725"/>
            <a:ext cx="12192001" cy="2708275"/>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view of the earth from space&#10;&#10;Description automatically generated with medium confidence">
            <a:extLst>
              <a:ext uri="{FF2B5EF4-FFF2-40B4-BE49-F238E27FC236}">
                <a16:creationId xmlns:a16="http://schemas.microsoft.com/office/drawing/2014/main" id="{7878A044-EA40-4349-BCA2-7C49E058F871}"/>
              </a:ext>
            </a:extLst>
          </p:cNvPr>
          <p:cNvPicPr>
            <a:picLocks/>
          </p:cNvPicPr>
          <p:nvPr userDrawn="1"/>
        </p:nvPicPr>
        <p:blipFill rotWithShape="1">
          <a:blip r:embed="rId2">
            <a:alphaModFix/>
          </a:blip>
          <a:srcRect l="5950" r="9663" b="39501"/>
          <a:stretch/>
        </p:blipFill>
        <p:spPr>
          <a:xfrm>
            <a:off x="-1" y="0"/>
            <a:ext cx="12192001" cy="4149725"/>
          </a:xfrm>
          <a:prstGeom prst="rect">
            <a:avLst/>
          </a:prstGeom>
          <a:solidFill>
            <a:srgbClr val="009BDF"/>
          </a:solidFill>
        </p:spPr>
      </p:pic>
      <p:grpSp>
        <p:nvGrpSpPr>
          <p:cNvPr id="8" name="Group 7">
            <a:extLst>
              <a:ext uri="{FF2B5EF4-FFF2-40B4-BE49-F238E27FC236}">
                <a16:creationId xmlns:a16="http://schemas.microsoft.com/office/drawing/2014/main" id="{5A7AD6D5-57AE-2C46-9B1B-C31CC60DD836}"/>
              </a:ext>
            </a:extLst>
          </p:cNvPr>
          <p:cNvGrpSpPr>
            <a:grpSpLocks noChangeAspect="1"/>
          </p:cNvGrpSpPr>
          <p:nvPr userDrawn="1"/>
        </p:nvGrpSpPr>
        <p:grpSpPr>
          <a:xfrm>
            <a:off x="10638895" y="260350"/>
            <a:ext cx="1218143" cy="785171"/>
            <a:chOff x="9844088" y="250825"/>
            <a:chExt cx="2058987" cy="1327150"/>
          </a:xfrm>
          <a:solidFill>
            <a:srgbClr val="FFFFFF"/>
          </a:solidFill>
        </p:grpSpPr>
        <p:sp>
          <p:nvSpPr>
            <p:cNvPr id="9" name="Freeform 1">
              <a:extLst>
                <a:ext uri="{FF2B5EF4-FFF2-40B4-BE49-F238E27FC236}">
                  <a16:creationId xmlns:a16="http://schemas.microsoft.com/office/drawing/2014/main" id="{5B56EA21-E08E-614B-90D6-0C37238DDB6B}"/>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grpFill/>
            <a:ln>
              <a:noFill/>
            </a:ln>
            <a:effectLst/>
          </p:spPr>
          <p:txBody>
            <a:bodyPr wrap="none" anchor="ctr"/>
            <a:lstStyle/>
            <a:p>
              <a:endParaRPr lang="en-GB" sz="1351" dirty="0"/>
            </a:p>
          </p:txBody>
        </p:sp>
        <p:sp>
          <p:nvSpPr>
            <p:cNvPr id="10" name="Freeform 2">
              <a:extLst>
                <a:ext uri="{FF2B5EF4-FFF2-40B4-BE49-F238E27FC236}">
                  <a16:creationId xmlns:a16="http://schemas.microsoft.com/office/drawing/2014/main" id="{57B2F302-D9B4-324E-9346-9A828867C004}"/>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grpFill/>
            <a:ln>
              <a:noFill/>
            </a:ln>
            <a:effectLst/>
          </p:spPr>
          <p:txBody>
            <a:bodyPr wrap="none" anchor="ctr"/>
            <a:lstStyle/>
            <a:p>
              <a:endParaRPr lang="en-GB" sz="1351" dirty="0"/>
            </a:p>
          </p:txBody>
        </p:sp>
        <p:sp>
          <p:nvSpPr>
            <p:cNvPr id="12" name="Freeform 3">
              <a:extLst>
                <a:ext uri="{FF2B5EF4-FFF2-40B4-BE49-F238E27FC236}">
                  <a16:creationId xmlns:a16="http://schemas.microsoft.com/office/drawing/2014/main" id="{0A306B75-EB5D-5E41-BE1F-CD0B44027B64}"/>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grpFill/>
            <a:ln>
              <a:noFill/>
            </a:ln>
            <a:effectLst/>
          </p:spPr>
          <p:txBody>
            <a:bodyPr wrap="none" anchor="ctr"/>
            <a:lstStyle/>
            <a:p>
              <a:endParaRPr lang="en-GB" sz="1351" dirty="0"/>
            </a:p>
          </p:txBody>
        </p:sp>
      </p:grpSp>
      <p:sp>
        <p:nvSpPr>
          <p:cNvPr id="23" name="Title 22">
            <a:extLst>
              <a:ext uri="{FF2B5EF4-FFF2-40B4-BE49-F238E27FC236}">
                <a16:creationId xmlns:a16="http://schemas.microsoft.com/office/drawing/2014/main" id="{59E409F1-B372-4CC1-A67B-5C2570143D24}"/>
              </a:ext>
            </a:extLst>
          </p:cNvPr>
          <p:cNvSpPr>
            <a:spLocks noGrp="1"/>
          </p:cNvSpPr>
          <p:nvPr>
            <p:ph type="title" hasCustomPrompt="1"/>
          </p:nvPr>
        </p:nvSpPr>
        <p:spPr>
          <a:xfrm>
            <a:off x="334964" y="4663153"/>
            <a:ext cx="9360000" cy="637847"/>
          </a:xfrm>
        </p:spPr>
        <p:txBody>
          <a:bodyPr tIns="71999" bIns="71999" anchor="b"/>
          <a:lstStyle>
            <a:lvl1pPr algn="l">
              <a:defRPr sz="3200" cap="none" baseline="0">
                <a:solidFill>
                  <a:srgbClr val="FFFFFF"/>
                </a:solidFill>
              </a:defRPr>
            </a:lvl1pPr>
          </a:lstStyle>
          <a:p>
            <a:r>
              <a:rPr lang="en-GB" dirty="0"/>
              <a:t>PRESENTATION TITLE</a:t>
            </a:r>
          </a:p>
        </p:txBody>
      </p:sp>
      <p:cxnSp>
        <p:nvCxnSpPr>
          <p:cNvPr id="19" name="Straight Connector 18">
            <a:extLst>
              <a:ext uri="{FF2B5EF4-FFF2-40B4-BE49-F238E27FC236}">
                <a16:creationId xmlns:a16="http://schemas.microsoft.com/office/drawing/2014/main" id="{AD90EA90-0888-424B-893B-ED99FD9436BD}"/>
              </a:ext>
            </a:extLst>
          </p:cNvPr>
          <p:cNvCxnSpPr>
            <a:cxnSpLocks/>
          </p:cNvCxnSpPr>
          <p:nvPr userDrawn="1"/>
        </p:nvCxnSpPr>
        <p:spPr>
          <a:xfrm>
            <a:off x="334964" y="5301000"/>
            <a:ext cx="9360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CCD218B-497C-54FA-4F40-6E2AE014ADF6}"/>
              </a:ext>
            </a:extLst>
          </p:cNvPr>
          <p:cNvSpPr>
            <a:spLocks noGrp="1"/>
          </p:cNvSpPr>
          <p:nvPr>
            <p:ph type="body" sz="quarter" idx="10" hasCustomPrompt="1"/>
          </p:nvPr>
        </p:nvSpPr>
        <p:spPr>
          <a:xfrm>
            <a:off x="334964" y="5301000"/>
            <a:ext cx="9361485" cy="532332"/>
          </a:xfrm>
        </p:spPr>
        <p:txBody>
          <a:bodyPr tIns="126000" bIns="72000">
            <a:spAutoFit/>
          </a:bodyPr>
          <a:lstStyle>
            <a:lvl1pPr marL="0" indent="0">
              <a:lnSpc>
                <a:spcPct val="90000"/>
              </a:lnSpc>
              <a:spcBef>
                <a:spcPts val="1200"/>
              </a:spcBef>
              <a:buNone/>
              <a:defRPr sz="2400">
                <a:solidFill>
                  <a:srgbClr val="FFFFFF"/>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a:t>CLICK TO EDIT SUBTITLE &amp; DATE</a:t>
            </a:r>
          </a:p>
        </p:txBody>
      </p:sp>
    </p:spTree>
    <p:extLst>
      <p:ext uri="{BB962C8B-B14F-4D97-AF65-F5344CB8AC3E}">
        <p14:creationId xmlns:p14="http://schemas.microsoft.com/office/powerpoint/2010/main" val="942542671"/>
      </p:ext>
    </p:extLst>
  </p:cSld>
  <p:clrMapOvr>
    <a:masterClrMapping/>
  </p:clrMapOvr>
  <p:extLst>
    <p:ext uri="{DCECCB84-F9BA-43D5-87BE-67443E8EF086}">
      <p15:sldGuideLst xmlns:p15="http://schemas.microsoft.com/office/powerpoint/2012/main">
        <p15:guide id="1" orient="horz" pos="2614">
          <p15:clr>
            <a:srgbClr val="FBAE40"/>
          </p15:clr>
        </p15:guide>
        <p15:guide id="2" pos="6108">
          <p15:clr>
            <a:srgbClr val="FBAE40"/>
          </p15:clr>
        </p15:guide>
        <p15:guide id="3" orient="horz" pos="33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Custom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49979E-470E-DD1C-ED7C-351C4057EA35}"/>
              </a:ext>
            </a:extLst>
          </p:cNvPr>
          <p:cNvSpPr/>
          <p:nvPr userDrawn="1"/>
        </p:nvSpPr>
        <p:spPr>
          <a:xfrm>
            <a:off x="-1" y="4149725"/>
            <a:ext cx="12192001" cy="2708275"/>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22">
            <a:extLst>
              <a:ext uri="{FF2B5EF4-FFF2-40B4-BE49-F238E27FC236}">
                <a16:creationId xmlns:a16="http://schemas.microsoft.com/office/drawing/2014/main" id="{59E409F1-B372-4CC1-A67B-5C2570143D24}"/>
              </a:ext>
            </a:extLst>
          </p:cNvPr>
          <p:cNvSpPr>
            <a:spLocks noGrp="1"/>
          </p:cNvSpPr>
          <p:nvPr>
            <p:ph type="title" hasCustomPrompt="1"/>
          </p:nvPr>
        </p:nvSpPr>
        <p:spPr>
          <a:xfrm>
            <a:off x="334964" y="4663153"/>
            <a:ext cx="9360000" cy="637847"/>
          </a:xfrm>
        </p:spPr>
        <p:txBody>
          <a:bodyPr tIns="71999" bIns="71999" anchor="b"/>
          <a:lstStyle>
            <a:lvl1pPr algn="l">
              <a:defRPr sz="3200" cap="none" baseline="0">
                <a:solidFill>
                  <a:srgbClr val="FFFFFF"/>
                </a:solidFill>
              </a:defRPr>
            </a:lvl1pPr>
          </a:lstStyle>
          <a:p>
            <a:r>
              <a:rPr lang="en-GB" dirty="0"/>
              <a:t>PRESENTATION TITLE</a:t>
            </a:r>
          </a:p>
        </p:txBody>
      </p:sp>
      <p:cxnSp>
        <p:nvCxnSpPr>
          <p:cNvPr id="19" name="Straight Connector 18">
            <a:extLst>
              <a:ext uri="{FF2B5EF4-FFF2-40B4-BE49-F238E27FC236}">
                <a16:creationId xmlns:a16="http://schemas.microsoft.com/office/drawing/2014/main" id="{AD90EA90-0888-424B-893B-ED99FD9436BD}"/>
              </a:ext>
            </a:extLst>
          </p:cNvPr>
          <p:cNvCxnSpPr>
            <a:cxnSpLocks/>
          </p:cNvCxnSpPr>
          <p:nvPr userDrawn="1"/>
        </p:nvCxnSpPr>
        <p:spPr>
          <a:xfrm>
            <a:off x="334964" y="5301000"/>
            <a:ext cx="9360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CCD218B-497C-54FA-4F40-6E2AE014ADF6}"/>
              </a:ext>
            </a:extLst>
          </p:cNvPr>
          <p:cNvSpPr>
            <a:spLocks noGrp="1"/>
          </p:cNvSpPr>
          <p:nvPr>
            <p:ph type="body" sz="quarter" idx="10" hasCustomPrompt="1"/>
          </p:nvPr>
        </p:nvSpPr>
        <p:spPr>
          <a:xfrm>
            <a:off x="334964" y="5301000"/>
            <a:ext cx="9361485" cy="532332"/>
          </a:xfrm>
        </p:spPr>
        <p:txBody>
          <a:bodyPr tIns="126000" bIns="72000">
            <a:spAutoFit/>
          </a:bodyPr>
          <a:lstStyle>
            <a:lvl1pPr marL="0" indent="0">
              <a:lnSpc>
                <a:spcPct val="90000"/>
              </a:lnSpc>
              <a:spcBef>
                <a:spcPts val="1200"/>
              </a:spcBef>
              <a:buNone/>
              <a:defRPr sz="2400">
                <a:solidFill>
                  <a:srgbClr val="FFFFFF"/>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a:t>CLICK TO EDIT SUBTITLE &amp; DATE</a:t>
            </a:r>
          </a:p>
        </p:txBody>
      </p:sp>
      <p:grpSp>
        <p:nvGrpSpPr>
          <p:cNvPr id="11" name="Group 10">
            <a:extLst>
              <a:ext uri="{FF2B5EF4-FFF2-40B4-BE49-F238E27FC236}">
                <a16:creationId xmlns:a16="http://schemas.microsoft.com/office/drawing/2014/main" id="{7F872E9F-6FEF-6CD4-ED07-4B1E9780CF83}"/>
              </a:ext>
            </a:extLst>
          </p:cNvPr>
          <p:cNvGrpSpPr>
            <a:grpSpLocks noChangeAspect="1"/>
          </p:cNvGrpSpPr>
          <p:nvPr userDrawn="1"/>
        </p:nvGrpSpPr>
        <p:grpSpPr>
          <a:xfrm>
            <a:off x="10638895" y="5812479"/>
            <a:ext cx="1218143" cy="785171"/>
            <a:chOff x="9844088" y="250825"/>
            <a:chExt cx="2058987" cy="1327150"/>
          </a:xfrm>
          <a:solidFill>
            <a:srgbClr val="FFFFFF"/>
          </a:solidFill>
        </p:grpSpPr>
        <p:sp>
          <p:nvSpPr>
            <p:cNvPr id="13" name="Freeform 1">
              <a:extLst>
                <a:ext uri="{FF2B5EF4-FFF2-40B4-BE49-F238E27FC236}">
                  <a16:creationId xmlns:a16="http://schemas.microsoft.com/office/drawing/2014/main" id="{EEA6D075-E739-0B72-C820-523FD801F928}"/>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grpFill/>
            <a:ln>
              <a:noFill/>
            </a:ln>
            <a:effectLst/>
          </p:spPr>
          <p:txBody>
            <a:bodyPr wrap="none" anchor="ctr"/>
            <a:lstStyle/>
            <a:p>
              <a:endParaRPr lang="en-GB" sz="1351" dirty="0"/>
            </a:p>
          </p:txBody>
        </p:sp>
        <p:sp>
          <p:nvSpPr>
            <p:cNvPr id="14" name="Freeform 2">
              <a:extLst>
                <a:ext uri="{FF2B5EF4-FFF2-40B4-BE49-F238E27FC236}">
                  <a16:creationId xmlns:a16="http://schemas.microsoft.com/office/drawing/2014/main" id="{BA7889C7-261A-F647-445C-BBB3174CD073}"/>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grpFill/>
            <a:ln>
              <a:noFill/>
            </a:ln>
            <a:effectLst/>
          </p:spPr>
          <p:txBody>
            <a:bodyPr wrap="none" anchor="ctr"/>
            <a:lstStyle/>
            <a:p>
              <a:endParaRPr lang="en-GB" sz="1351" dirty="0"/>
            </a:p>
          </p:txBody>
        </p:sp>
        <p:sp>
          <p:nvSpPr>
            <p:cNvPr id="16" name="Freeform 3">
              <a:extLst>
                <a:ext uri="{FF2B5EF4-FFF2-40B4-BE49-F238E27FC236}">
                  <a16:creationId xmlns:a16="http://schemas.microsoft.com/office/drawing/2014/main" id="{0D1EF661-9B60-3C9E-51B5-EAC96E9C20C4}"/>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grpFill/>
            <a:ln>
              <a:noFill/>
            </a:ln>
            <a:effectLst/>
          </p:spPr>
          <p:txBody>
            <a:bodyPr wrap="none" anchor="ctr"/>
            <a:lstStyle/>
            <a:p>
              <a:endParaRPr lang="en-GB" sz="1351" dirty="0"/>
            </a:p>
          </p:txBody>
        </p:sp>
      </p:grpSp>
      <p:sp>
        <p:nvSpPr>
          <p:cNvPr id="5" name="Picture Placeholder 4">
            <a:extLst>
              <a:ext uri="{FF2B5EF4-FFF2-40B4-BE49-F238E27FC236}">
                <a16:creationId xmlns:a16="http://schemas.microsoft.com/office/drawing/2014/main" id="{98F438A2-EBDA-87A2-CDAC-299FC0C2CB32}"/>
              </a:ext>
            </a:extLst>
          </p:cNvPr>
          <p:cNvSpPr>
            <a:spLocks noGrp="1"/>
          </p:cNvSpPr>
          <p:nvPr>
            <p:ph type="pic" sz="quarter" idx="11" hasCustomPrompt="1"/>
          </p:nvPr>
        </p:nvSpPr>
        <p:spPr>
          <a:xfrm>
            <a:off x="0" y="0"/>
            <a:ext cx="12192000" cy="4149725"/>
          </a:xfrm>
        </p:spPr>
        <p:txBody>
          <a:bodyPr anchor="ctr"/>
          <a:lstStyle>
            <a:lvl1pPr marL="0" indent="0" algn="ctr">
              <a:buNone/>
              <a:defRPr/>
            </a:lvl1pPr>
          </a:lstStyle>
          <a:p>
            <a:r>
              <a:rPr lang="en-GB" dirty="0"/>
              <a:t>Click to add custom title slide image</a:t>
            </a:r>
          </a:p>
        </p:txBody>
      </p:sp>
    </p:spTree>
    <p:extLst>
      <p:ext uri="{BB962C8B-B14F-4D97-AF65-F5344CB8AC3E}">
        <p14:creationId xmlns:p14="http://schemas.microsoft.com/office/powerpoint/2010/main" val="3792121232"/>
      </p:ext>
    </p:extLst>
  </p:cSld>
  <p:clrMapOvr>
    <a:masterClrMapping/>
  </p:clrMapOvr>
  <p:extLst>
    <p:ext uri="{DCECCB84-F9BA-43D5-87BE-67443E8EF086}">
      <p15:sldGuideLst xmlns:p15="http://schemas.microsoft.com/office/powerpoint/2012/main">
        <p15:guide id="1" orient="horz" pos="2614">
          <p15:clr>
            <a:srgbClr val="FBAE40"/>
          </p15:clr>
        </p15:guide>
        <p15:guide id="2" pos="6108">
          <p15:clr>
            <a:srgbClr val="FBAE40"/>
          </p15:clr>
        </p15:guide>
        <p15:guide id="3" orient="horz" pos="33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PORT 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FE647FB-A372-34AE-413A-02558269D07A}"/>
              </a:ext>
            </a:extLst>
          </p:cNvPr>
          <p:cNvSpPr/>
          <p:nvPr userDrawn="1"/>
        </p:nvSpPr>
        <p:spPr>
          <a:xfrm>
            <a:off x="0" y="0"/>
            <a:ext cx="6096000" cy="6857995"/>
          </a:xfrm>
          <a:prstGeom prst="rect">
            <a:avLst/>
          </a:prstGeom>
          <a:solidFill>
            <a:srgbClr val="1A459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noFill/>
              </a:ln>
              <a:solidFill>
                <a:srgbClr val="FFFFFF"/>
              </a:solidFill>
            </a:endParaRPr>
          </a:p>
        </p:txBody>
      </p:sp>
      <p:sp>
        <p:nvSpPr>
          <p:cNvPr id="18" name="Text Placeholder 2">
            <a:extLst>
              <a:ext uri="{FF2B5EF4-FFF2-40B4-BE49-F238E27FC236}">
                <a16:creationId xmlns:a16="http://schemas.microsoft.com/office/drawing/2014/main" id="{6E889A10-DFD7-8C49-939C-B62B45146AA6}"/>
              </a:ext>
            </a:extLst>
          </p:cNvPr>
          <p:cNvSpPr>
            <a:spLocks noGrp="1"/>
          </p:cNvSpPr>
          <p:nvPr>
            <p:ph type="body" sz="quarter" idx="12" hasCustomPrompt="1"/>
          </p:nvPr>
        </p:nvSpPr>
        <p:spPr>
          <a:xfrm>
            <a:off x="334964" y="3429000"/>
            <a:ext cx="5436000" cy="569264"/>
          </a:xfrm>
          <a:prstGeom prst="rect">
            <a:avLst/>
          </a:prstGeom>
        </p:spPr>
        <p:txBody>
          <a:bodyPr lIns="0" tIns="126000" rIns="0" bIns="71999" anchor="t">
            <a:spAutoFit/>
          </a:bodyPr>
          <a:lstStyle>
            <a:lvl1pPr marL="0" indent="0">
              <a:spcBef>
                <a:spcPts val="0"/>
              </a:spcBef>
              <a:buFont typeface="Arial" panose="020B0604020202020204" pitchFamily="34" charset="0"/>
              <a:buNone/>
              <a:defRPr sz="2400">
                <a:solidFill>
                  <a:srgbClr val="FFFFFF"/>
                </a:solidFill>
              </a:defRPr>
            </a:lvl1pPr>
          </a:lstStyle>
          <a:p>
            <a:pPr lvl="0"/>
            <a:r>
              <a:rPr lang="en-GB" dirty="0"/>
              <a:t>CLICK TO EDIT SUBTITLE</a:t>
            </a:r>
          </a:p>
        </p:txBody>
      </p:sp>
      <p:grpSp>
        <p:nvGrpSpPr>
          <p:cNvPr id="8" name="Group 7">
            <a:extLst>
              <a:ext uri="{FF2B5EF4-FFF2-40B4-BE49-F238E27FC236}">
                <a16:creationId xmlns:a16="http://schemas.microsoft.com/office/drawing/2014/main" id="{5A7AD6D5-57AE-2C46-9B1B-C31CC60DD836}"/>
              </a:ext>
            </a:extLst>
          </p:cNvPr>
          <p:cNvGrpSpPr>
            <a:grpSpLocks noChangeAspect="1"/>
          </p:cNvGrpSpPr>
          <p:nvPr userDrawn="1"/>
        </p:nvGrpSpPr>
        <p:grpSpPr>
          <a:xfrm>
            <a:off x="4554007" y="260350"/>
            <a:ext cx="1218143" cy="785171"/>
            <a:chOff x="9844088" y="250825"/>
            <a:chExt cx="2058987" cy="1327150"/>
          </a:xfrm>
          <a:solidFill>
            <a:srgbClr val="FFFFFF"/>
          </a:solidFill>
        </p:grpSpPr>
        <p:sp>
          <p:nvSpPr>
            <p:cNvPr id="9" name="Freeform 1">
              <a:extLst>
                <a:ext uri="{FF2B5EF4-FFF2-40B4-BE49-F238E27FC236}">
                  <a16:creationId xmlns:a16="http://schemas.microsoft.com/office/drawing/2014/main" id="{5B56EA21-E08E-614B-90D6-0C37238DDB6B}"/>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grpFill/>
            <a:ln>
              <a:noFill/>
            </a:ln>
            <a:effectLst/>
          </p:spPr>
          <p:txBody>
            <a:bodyPr wrap="none" anchor="ctr"/>
            <a:lstStyle/>
            <a:p>
              <a:endParaRPr lang="en-GB" sz="1351" dirty="0">
                <a:solidFill>
                  <a:srgbClr val="FFFFFF"/>
                </a:solidFill>
              </a:endParaRPr>
            </a:p>
          </p:txBody>
        </p:sp>
        <p:sp>
          <p:nvSpPr>
            <p:cNvPr id="10" name="Freeform 2">
              <a:extLst>
                <a:ext uri="{FF2B5EF4-FFF2-40B4-BE49-F238E27FC236}">
                  <a16:creationId xmlns:a16="http://schemas.microsoft.com/office/drawing/2014/main" id="{57B2F302-D9B4-324E-9346-9A828867C004}"/>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grpFill/>
            <a:ln>
              <a:noFill/>
            </a:ln>
            <a:effectLst/>
          </p:spPr>
          <p:txBody>
            <a:bodyPr wrap="none" anchor="ctr"/>
            <a:lstStyle/>
            <a:p>
              <a:endParaRPr lang="en-GB" sz="1351" dirty="0">
                <a:solidFill>
                  <a:srgbClr val="FFFFFF"/>
                </a:solidFill>
              </a:endParaRPr>
            </a:p>
          </p:txBody>
        </p:sp>
        <p:sp>
          <p:nvSpPr>
            <p:cNvPr id="12" name="Freeform 3">
              <a:extLst>
                <a:ext uri="{FF2B5EF4-FFF2-40B4-BE49-F238E27FC236}">
                  <a16:creationId xmlns:a16="http://schemas.microsoft.com/office/drawing/2014/main" id="{0A306B75-EB5D-5E41-BE1F-CD0B44027B64}"/>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grpFill/>
            <a:ln>
              <a:noFill/>
            </a:ln>
            <a:effectLst/>
          </p:spPr>
          <p:txBody>
            <a:bodyPr wrap="none" anchor="ctr"/>
            <a:lstStyle/>
            <a:p>
              <a:endParaRPr lang="en-GB" sz="1351" dirty="0">
                <a:solidFill>
                  <a:srgbClr val="FFFFFF"/>
                </a:solidFill>
              </a:endParaRPr>
            </a:p>
          </p:txBody>
        </p:sp>
      </p:grpSp>
      <p:sp>
        <p:nvSpPr>
          <p:cNvPr id="23" name="Title 22">
            <a:extLst>
              <a:ext uri="{FF2B5EF4-FFF2-40B4-BE49-F238E27FC236}">
                <a16:creationId xmlns:a16="http://schemas.microsoft.com/office/drawing/2014/main" id="{59E409F1-B372-4CC1-A67B-5C2570143D24}"/>
              </a:ext>
            </a:extLst>
          </p:cNvPr>
          <p:cNvSpPr>
            <a:spLocks noGrp="1"/>
          </p:cNvSpPr>
          <p:nvPr>
            <p:ph type="title" hasCustomPrompt="1"/>
          </p:nvPr>
        </p:nvSpPr>
        <p:spPr>
          <a:xfrm>
            <a:off x="334964" y="2840398"/>
            <a:ext cx="5437186" cy="588602"/>
          </a:xfrm>
        </p:spPr>
        <p:txBody>
          <a:bodyPr lIns="0" tIns="71999" rIns="0" bIns="71999" anchor="b" anchorCtr="0">
            <a:spAutoFit/>
          </a:bodyPr>
          <a:lstStyle>
            <a:lvl1pPr algn="l">
              <a:defRPr lang="en-GB" sz="3200" b="0" cap="none" baseline="0" dirty="0">
                <a:solidFill>
                  <a:srgbClr val="FFFFFF"/>
                </a:solidFill>
              </a:defRPr>
            </a:lvl1pPr>
          </a:lstStyle>
          <a:p>
            <a:pPr lvl="0" algn="l">
              <a:lnSpc>
                <a:spcPct val="90000"/>
              </a:lnSpc>
            </a:pPr>
            <a:r>
              <a:rPr lang="en-GB" dirty="0"/>
              <a:t>REPORT TITLE</a:t>
            </a:r>
          </a:p>
        </p:txBody>
      </p:sp>
      <p:sp>
        <p:nvSpPr>
          <p:cNvPr id="16" name="Text Placeholder 15">
            <a:extLst>
              <a:ext uri="{FF2B5EF4-FFF2-40B4-BE49-F238E27FC236}">
                <a16:creationId xmlns:a16="http://schemas.microsoft.com/office/drawing/2014/main" id="{6EC58B0D-BC34-4C0A-9959-DBAE38E95D6B}"/>
              </a:ext>
            </a:extLst>
          </p:cNvPr>
          <p:cNvSpPr>
            <a:spLocks noGrp="1"/>
          </p:cNvSpPr>
          <p:nvPr>
            <p:ph type="body" sz="quarter" idx="16" hasCustomPrompt="1"/>
          </p:nvPr>
        </p:nvSpPr>
        <p:spPr>
          <a:xfrm>
            <a:off x="6419850" y="5943178"/>
            <a:ext cx="5437188" cy="330072"/>
          </a:xfrm>
          <a:prstGeom prst="rect">
            <a:avLst/>
          </a:prstGeom>
        </p:spPr>
        <p:txBody>
          <a:bodyPr lIns="0" tIns="144000" rIns="0" bIns="0" anchor="b">
            <a:spAutoFit/>
          </a:bodyPr>
          <a:lstStyle>
            <a:lvl1pPr marL="0" indent="0" defTabSz="360000">
              <a:lnSpc>
                <a:spcPct val="100000"/>
              </a:lnSpc>
              <a:spcBef>
                <a:spcPts val="0"/>
              </a:spcBef>
              <a:buNone/>
              <a:tabLst>
                <a:tab pos="1620000" algn="l"/>
              </a:tabLst>
              <a:defRPr sz="1200">
                <a:solidFill>
                  <a:srgbClr val="000000"/>
                </a:solidFill>
              </a:defRPr>
            </a:lvl1pPr>
            <a:lvl2pPr marL="457177" indent="0">
              <a:buNone/>
              <a:defRPr sz="1800"/>
            </a:lvl2pPr>
            <a:lvl3pPr marL="914353" indent="0">
              <a:buNone/>
              <a:defRPr sz="1800"/>
            </a:lvl3pPr>
            <a:lvl4pPr marL="1371531" indent="0">
              <a:buNone/>
              <a:defRPr sz="1800"/>
            </a:lvl4pPr>
            <a:lvl5pPr marL="1828709" indent="0">
              <a:buNone/>
              <a:defRPr sz="1800"/>
            </a:lvl5pPr>
          </a:lstStyle>
          <a:p>
            <a:pPr lvl="0"/>
            <a:r>
              <a:rPr lang="en-GB" dirty="0"/>
              <a:t>Report Meta-data</a:t>
            </a:r>
          </a:p>
        </p:txBody>
      </p:sp>
      <p:cxnSp>
        <p:nvCxnSpPr>
          <p:cNvPr id="19" name="Straight Connector 18">
            <a:extLst>
              <a:ext uri="{FF2B5EF4-FFF2-40B4-BE49-F238E27FC236}">
                <a16:creationId xmlns:a16="http://schemas.microsoft.com/office/drawing/2014/main" id="{AD90EA90-0888-424B-893B-ED99FD9436BD}"/>
              </a:ext>
            </a:extLst>
          </p:cNvPr>
          <p:cNvCxnSpPr>
            <a:cxnSpLocks/>
          </p:cNvCxnSpPr>
          <p:nvPr userDrawn="1"/>
        </p:nvCxnSpPr>
        <p:spPr>
          <a:xfrm>
            <a:off x="334964" y="3429000"/>
            <a:ext cx="5436000" cy="0"/>
          </a:xfrm>
          <a:prstGeom prst="line">
            <a:avLst/>
          </a:prstGeom>
          <a:noFill/>
          <a:ln w="19050" cap="flat" cmpd="sng" algn="ctr">
            <a:solidFill>
              <a:srgbClr val="FFFFFF"/>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301ED54-9799-5886-7FB2-F3CB04BF2F1D}"/>
              </a:ext>
            </a:extLst>
          </p:cNvPr>
          <p:cNvSpPr>
            <a:spLocks noGrp="1"/>
          </p:cNvSpPr>
          <p:nvPr>
            <p:ph type="pic" sz="quarter" idx="17" hasCustomPrompt="1"/>
          </p:nvPr>
        </p:nvSpPr>
        <p:spPr>
          <a:xfrm>
            <a:off x="8019024" y="260350"/>
            <a:ext cx="3838014" cy="2160000"/>
          </a:xfrm>
        </p:spPr>
        <p:txBody>
          <a:bodyPr anchor="ctr"/>
          <a:lstStyle>
            <a:lvl1pPr marL="0" indent="0" algn="ctr">
              <a:buNone/>
              <a:defRPr/>
            </a:lvl1pPr>
          </a:lstStyle>
          <a:p>
            <a:r>
              <a:rPr lang="en-GB" dirty="0"/>
              <a:t>Click to add picture (optional)</a:t>
            </a:r>
          </a:p>
        </p:txBody>
      </p:sp>
      <p:sp>
        <p:nvSpPr>
          <p:cNvPr id="15" name="Picture Placeholder 3">
            <a:extLst>
              <a:ext uri="{FF2B5EF4-FFF2-40B4-BE49-F238E27FC236}">
                <a16:creationId xmlns:a16="http://schemas.microsoft.com/office/drawing/2014/main" id="{C41DF3F4-398F-134A-CBD7-9F38E077FE49}"/>
              </a:ext>
            </a:extLst>
          </p:cNvPr>
          <p:cNvSpPr>
            <a:spLocks noGrp="1"/>
          </p:cNvSpPr>
          <p:nvPr>
            <p:ph type="pic" sz="quarter" idx="18" hasCustomPrompt="1"/>
          </p:nvPr>
        </p:nvSpPr>
        <p:spPr>
          <a:xfrm>
            <a:off x="6421469" y="260351"/>
            <a:ext cx="1218143" cy="785171"/>
          </a:xfrm>
        </p:spPr>
        <p:txBody>
          <a:bodyPr anchor="ctr"/>
          <a:lstStyle>
            <a:lvl1pPr marL="0" indent="0" algn="ctr">
              <a:buNone/>
              <a:defRPr sz="1050"/>
            </a:lvl1pPr>
          </a:lstStyle>
          <a:p>
            <a:r>
              <a:rPr lang="en-GB" dirty="0"/>
              <a:t>Click to add client logo (major programmes / collaborative projects only)</a:t>
            </a:r>
          </a:p>
        </p:txBody>
      </p:sp>
    </p:spTree>
    <p:extLst>
      <p:ext uri="{BB962C8B-B14F-4D97-AF65-F5344CB8AC3E}">
        <p14:creationId xmlns:p14="http://schemas.microsoft.com/office/powerpoint/2010/main" val="4035593665"/>
      </p:ext>
    </p:extLst>
  </p:cSld>
  <p:clrMapOvr>
    <a:masterClrMapping/>
  </p:clrMapOvr>
  <p:extLst>
    <p:ext uri="{DCECCB84-F9BA-43D5-87BE-67443E8EF086}">
      <p15:sldGuideLst xmlns:p15="http://schemas.microsoft.com/office/powerpoint/2012/main">
        <p15:guide id="6" pos="3840">
          <p15:clr>
            <a:srgbClr val="FBAE40"/>
          </p15:clr>
        </p15:guide>
        <p15:guide id="7" pos="3636">
          <p15:clr>
            <a:srgbClr val="FBAE40"/>
          </p15:clr>
        </p15:guide>
        <p15:guide id="8" pos="4044">
          <p15:clr>
            <a:srgbClr val="FBAE40"/>
          </p15:clr>
        </p15:guide>
        <p15:guide id="9"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C35F4-159B-FEBB-78C2-20EC3914B500}"/>
              </a:ext>
            </a:extLst>
          </p:cNvPr>
          <p:cNvSpPr/>
          <p:nvPr userDrawn="1"/>
        </p:nvSpPr>
        <p:spPr>
          <a:xfrm>
            <a:off x="0" y="0"/>
            <a:ext cx="12192000" cy="6858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22">
            <a:extLst>
              <a:ext uri="{FF2B5EF4-FFF2-40B4-BE49-F238E27FC236}">
                <a16:creationId xmlns:a16="http://schemas.microsoft.com/office/drawing/2014/main" id="{59E409F1-B372-4CC1-A67B-5C2570143D24}"/>
              </a:ext>
            </a:extLst>
          </p:cNvPr>
          <p:cNvSpPr>
            <a:spLocks noGrp="1"/>
          </p:cNvSpPr>
          <p:nvPr>
            <p:ph type="title" hasCustomPrompt="1"/>
          </p:nvPr>
        </p:nvSpPr>
        <p:spPr>
          <a:xfrm>
            <a:off x="334965" y="1993694"/>
            <a:ext cx="2088001" cy="1438066"/>
          </a:xfrm>
          <a:prstGeom prst="rect">
            <a:avLst/>
          </a:prstGeom>
        </p:spPr>
        <p:txBody>
          <a:bodyPr lIns="0" tIns="71999" rIns="0" bIns="71999" anchor="b" anchorCtr="0">
            <a:spAutoFit/>
          </a:bodyPr>
          <a:lstStyle>
            <a:lvl1pPr algn="ctr">
              <a:defRPr lang="en-GB" sz="2800" b="0" dirty="0">
                <a:solidFill>
                  <a:srgbClr val="FFFFFF"/>
                </a:solidFill>
              </a:defRPr>
            </a:lvl1pPr>
          </a:lstStyle>
          <a:p>
            <a:pPr lvl="0" algn="ctr"/>
            <a:r>
              <a:rPr lang="en-GB" dirty="0"/>
              <a:t>AGENDA / CONTENTS slide title</a:t>
            </a:r>
          </a:p>
        </p:txBody>
      </p:sp>
      <p:grpSp>
        <p:nvGrpSpPr>
          <p:cNvPr id="8" name="Group 7">
            <a:extLst>
              <a:ext uri="{FF2B5EF4-FFF2-40B4-BE49-F238E27FC236}">
                <a16:creationId xmlns:a16="http://schemas.microsoft.com/office/drawing/2014/main" id="{5A7AD6D5-57AE-2C46-9B1B-C31CC60DD836}"/>
              </a:ext>
            </a:extLst>
          </p:cNvPr>
          <p:cNvGrpSpPr>
            <a:grpSpLocks noChangeAspect="1"/>
          </p:cNvGrpSpPr>
          <p:nvPr userDrawn="1"/>
        </p:nvGrpSpPr>
        <p:grpSpPr>
          <a:xfrm>
            <a:off x="10638895" y="260350"/>
            <a:ext cx="1218143" cy="785171"/>
            <a:chOff x="9844088" y="250825"/>
            <a:chExt cx="2058987" cy="1327150"/>
          </a:xfrm>
          <a:solidFill>
            <a:srgbClr val="FFFFFF"/>
          </a:solidFill>
        </p:grpSpPr>
        <p:sp>
          <p:nvSpPr>
            <p:cNvPr id="9" name="Freeform 1">
              <a:extLst>
                <a:ext uri="{FF2B5EF4-FFF2-40B4-BE49-F238E27FC236}">
                  <a16:creationId xmlns:a16="http://schemas.microsoft.com/office/drawing/2014/main" id="{5B56EA21-E08E-614B-90D6-0C37238DDB6B}"/>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grpFill/>
            <a:ln>
              <a:noFill/>
            </a:ln>
            <a:effectLst/>
          </p:spPr>
          <p:txBody>
            <a:bodyPr wrap="none" anchor="ctr"/>
            <a:lstStyle/>
            <a:p>
              <a:endParaRPr lang="en-GB" sz="1351" dirty="0"/>
            </a:p>
          </p:txBody>
        </p:sp>
        <p:sp>
          <p:nvSpPr>
            <p:cNvPr id="10" name="Freeform 2">
              <a:extLst>
                <a:ext uri="{FF2B5EF4-FFF2-40B4-BE49-F238E27FC236}">
                  <a16:creationId xmlns:a16="http://schemas.microsoft.com/office/drawing/2014/main" id="{57B2F302-D9B4-324E-9346-9A828867C004}"/>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grpFill/>
            <a:ln>
              <a:noFill/>
            </a:ln>
            <a:effectLst/>
          </p:spPr>
          <p:txBody>
            <a:bodyPr wrap="none" anchor="ctr"/>
            <a:lstStyle/>
            <a:p>
              <a:endParaRPr lang="en-GB" sz="1351" dirty="0"/>
            </a:p>
          </p:txBody>
        </p:sp>
        <p:sp>
          <p:nvSpPr>
            <p:cNvPr id="12" name="Freeform 3">
              <a:extLst>
                <a:ext uri="{FF2B5EF4-FFF2-40B4-BE49-F238E27FC236}">
                  <a16:creationId xmlns:a16="http://schemas.microsoft.com/office/drawing/2014/main" id="{0A306B75-EB5D-5E41-BE1F-CD0B44027B64}"/>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grpFill/>
            <a:ln>
              <a:noFill/>
            </a:ln>
            <a:effectLst/>
          </p:spPr>
          <p:txBody>
            <a:bodyPr wrap="none" anchor="ctr"/>
            <a:lstStyle/>
            <a:p>
              <a:endParaRPr lang="en-GB" sz="1351" dirty="0"/>
            </a:p>
          </p:txBody>
        </p:sp>
      </p:grpSp>
      <p:sp>
        <p:nvSpPr>
          <p:cNvPr id="5" name="Table Placeholder 4">
            <a:extLst>
              <a:ext uri="{FF2B5EF4-FFF2-40B4-BE49-F238E27FC236}">
                <a16:creationId xmlns:a16="http://schemas.microsoft.com/office/drawing/2014/main" id="{75DF8761-F51C-48F9-8FBD-228B9EC2486E}"/>
              </a:ext>
            </a:extLst>
          </p:cNvPr>
          <p:cNvSpPr>
            <a:spLocks noGrp="1"/>
          </p:cNvSpPr>
          <p:nvPr>
            <p:ph type="tbl" sz="quarter" idx="10"/>
          </p:nvPr>
        </p:nvSpPr>
        <p:spPr>
          <a:xfrm>
            <a:off x="2746375" y="2293206"/>
            <a:ext cx="8497889" cy="2271591"/>
          </a:xfrm>
          <a:prstGeom prst="rect">
            <a:avLst/>
          </a:prstGeom>
        </p:spPr>
        <p:txBody>
          <a:bodyPr anchor="ctr"/>
          <a:lstStyle>
            <a:lvl1pPr marL="0" indent="0" algn="ctr">
              <a:buNone/>
              <a:defRPr>
                <a:solidFill>
                  <a:srgbClr val="FFFFFF"/>
                </a:solidFill>
              </a:defRPr>
            </a:lvl1pPr>
          </a:lstStyle>
          <a:p>
            <a:r>
              <a:rPr lang="en-US"/>
              <a:t>Click icon to add table</a:t>
            </a:r>
            <a:endParaRPr lang="en-GB" dirty="0"/>
          </a:p>
        </p:txBody>
      </p:sp>
    </p:spTree>
    <p:extLst>
      <p:ext uri="{BB962C8B-B14F-4D97-AF65-F5344CB8AC3E}">
        <p14:creationId xmlns:p14="http://schemas.microsoft.com/office/powerpoint/2010/main" val="1889304308"/>
      </p:ext>
    </p:extLst>
  </p:cSld>
  <p:clrMapOvr>
    <a:masterClrMapping/>
  </p:clrMapOvr>
  <p:extLst>
    <p:ext uri="{DCECCB84-F9BA-43D5-87BE-67443E8EF086}">
      <p15:sldGuideLst xmlns:p15="http://schemas.microsoft.com/office/powerpoint/2012/main">
        <p15:guide id="1" pos="708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B (use if NOT using Agenda/Contents)">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CAF285-4BF8-024E-A84E-B3A1898E0A96}"/>
              </a:ext>
            </a:extLst>
          </p:cNvPr>
          <p:cNvSpPr>
            <a:spLocks/>
          </p:cNvSpPr>
          <p:nvPr userDrawn="1"/>
        </p:nvSpPr>
        <p:spPr>
          <a:xfrm>
            <a:off x="156000" y="154799"/>
            <a:ext cx="11880426" cy="65508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80" name="Title 1">
            <a:extLst>
              <a:ext uri="{FF2B5EF4-FFF2-40B4-BE49-F238E27FC236}">
                <a16:creationId xmlns:a16="http://schemas.microsoft.com/office/drawing/2014/main" id="{EA1BC91F-10A2-7B4F-B8D5-EB9E3C4A5E49}"/>
              </a:ext>
            </a:extLst>
          </p:cNvPr>
          <p:cNvSpPr>
            <a:spLocks noGrp="1"/>
          </p:cNvSpPr>
          <p:nvPr>
            <p:ph type="title" hasCustomPrompt="1"/>
          </p:nvPr>
        </p:nvSpPr>
        <p:spPr>
          <a:xfrm>
            <a:off x="334963" y="3229331"/>
            <a:ext cx="5760000" cy="921003"/>
          </a:xfrm>
          <a:prstGeom prst="rect">
            <a:avLst/>
          </a:prstGeom>
        </p:spPr>
        <p:txBody>
          <a:bodyPr lIns="0" tIns="72000" rIns="0" bIns="72000" anchor="b"/>
          <a:lstStyle>
            <a:lvl1pPr>
              <a:defRPr lang="en-GB" sz="2800" b="0" dirty="0">
                <a:solidFill>
                  <a:srgbClr val="FFFFFF"/>
                </a:solidFill>
              </a:defRPr>
            </a:lvl1pPr>
          </a:lstStyle>
          <a:p>
            <a:pPr marL="0" lvl="0" indent="0" algn="l" defTabSz="914354">
              <a:lnSpc>
                <a:spcPct val="90000"/>
              </a:lnSpc>
              <a:tabLst>
                <a:tab pos="6925387" algn="l"/>
              </a:tabLst>
            </a:pPr>
            <a:r>
              <a:rPr lang="en-GB" dirty="0"/>
              <a:t>CLICK TO ADD DIVIDER SLIDE TITLE</a:t>
            </a:r>
          </a:p>
        </p:txBody>
      </p:sp>
      <p:grpSp>
        <p:nvGrpSpPr>
          <p:cNvPr id="15" name="Group 14">
            <a:extLst>
              <a:ext uri="{FF2B5EF4-FFF2-40B4-BE49-F238E27FC236}">
                <a16:creationId xmlns:a16="http://schemas.microsoft.com/office/drawing/2014/main" id="{D31E601D-2A6A-4532-BD2F-057BD317A356}"/>
              </a:ext>
            </a:extLst>
          </p:cNvPr>
          <p:cNvGrpSpPr>
            <a:grpSpLocks noChangeAspect="1"/>
          </p:cNvGrpSpPr>
          <p:nvPr userDrawn="1"/>
        </p:nvGrpSpPr>
        <p:grpSpPr>
          <a:xfrm>
            <a:off x="10494432" y="476250"/>
            <a:ext cx="1218143" cy="785171"/>
            <a:chOff x="9844088" y="250825"/>
            <a:chExt cx="2058987" cy="1327150"/>
          </a:xfrm>
          <a:solidFill>
            <a:srgbClr val="FFFFFF"/>
          </a:solidFill>
        </p:grpSpPr>
        <p:sp>
          <p:nvSpPr>
            <p:cNvPr id="16" name="Freeform 1">
              <a:extLst>
                <a:ext uri="{FF2B5EF4-FFF2-40B4-BE49-F238E27FC236}">
                  <a16:creationId xmlns:a16="http://schemas.microsoft.com/office/drawing/2014/main" id="{D965313E-A7C4-4ED6-B183-8F8243E6A525}"/>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grpFill/>
            <a:ln>
              <a:noFill/>
            </a:ln>
            <a:effectLst/>
          </p:spPr>
          <p:txBody>
            <a:bodyPr wrap="none" anchor="ctr"/>
            <a:lstStyle/>
            <a:p>
              <a:endParaRPr lang="en-GB" sz="1351" dirty="0"/>
            </a:p>
          </p:txBody>
        </p:sp>
        <p:sp>
          <p:nvSpPr>
            <p:cNvPr id="17" name="Freeform 2">
              <a:extLst>
                <a:ext uri="{FF2B5EF4-FFF2-40B4-BE49-F238E27FC236}">
                  <a16:creationId xmlns:a16="http://schemas.microsoft.com/office/drawing/2014/main" id="{545329A0-B38F-4321-8B02-431CD05B81C8}"/>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grpFill/>
            <a:ln>
              <a:noFill/>
            </a:ln>
            <a:effectLst/>
          </p:spPr>
          <p:txBody>
            <a:bodyPr wrap="none" anchor="ctr"/>
            <a:lstStyle/>
            <a:p>
              <a:endParaRPr lang="en-GB" sz="1351" dirty="0"/>
            </a:p>
          </p:txBody>
        </p:sp>
        <p:sp>
          <p:nvSpPr>
            <p:cNvPr id="18" name="Freeform 3">
              <a:extLst>
                <a:ext uri="{FF2B5EF4-FFF2-40B4-BE49-F238E27FC236}">
                  <a16:creationId xmlns:a16="http://schemas.microsoft.com/office/drawing/2014/main" id="{6DD19DC1-E3CC-4ACF-BA8F-721EB288B413}"/>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grpFill/>
            <a:ln>
              <a:noFill/>
            </a:ln>
            <a:effectLst/>
          </p:spPr>
          <p:txBody>
            <a:bodyPr wrap="none" anchor="ctr"/>
            <a:lstStyle/>
            <a:p>
              <a:endParaRPr lang="en-GB" sz="1351" dirty="0"/>
            </a:p>
          </p:txBody>
        </p:sp>
      </p:grpSp>
      <p:cxnSp>
        <p:nvCxnSpPr>
          <p:cNvPr id="5" name="Straight Connector 4">
            <a:extLst>
              <a:ext uri="{FF2B5EF4-FFF2-40B4-BE49-F238E27FC236}">
                <a16:creationId xmlns:a16="http://schemas.microsoft.com/office/drawing/2014/main" id="{29266094-2ADC-9D40-9D8D-3E0B74F860B1}"/>
              </a:ext>
            </a:extLst>
          </p:cNvPr>
          <p:cNvCxnSpPr>
            <a:cxnSpLocks/>
          </p:cNvCxnSpPr>
          <p:nvPr userDrawn="1"/>
        </p:nvCxnSpPr>
        <p:spPr>
          <a:xfrm>
            <a:off x="334963" y="4150334"/>
            <a:ext cx="5760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5112B54-3ADC-6F5F-4C38-1431E95E6A35}"/>
              </a:ext>
            </a:extLst>
          </p:cNvPr>
          <p:cNvSpPr>
            <a:spLocks noGrp="1"/>
          </p:cNvSpPr>
          <p:nvPr>
            <p:ph type="body" sz="quarter" idx="10" hasCustomPrompt="1"/>
          </p:nvPr>
        </p:nvSpPr>
        <p:spPr>
          <a:xfrm>
            <a:off x="334961" y="4150333"/>
            <a:ext cx="5760001" cy="2189636"/>
          </a:xfrm>
        </p:spPr>
        <p:txBody>
          <a:bodyPr tIns="72000" bIns="72000"/>
          <a:lstStyle>
            <a:lvl1pPr marL="0" indent="0">
              <a:buNone/>
              <a:defRPr sz="1800">
                <a:solidFill>
                  <a:srgbClr val="FFFFFF"/>
                </a:solidFill>
              </a:defRPr>
            </a:lvl1pPr>
            <a:lvl2pPr marL="180000" indent="0">
              <a:buNone/>
              <a:defRPr>
                <a:solidFill>
                  <a:srgbClr val="FFFFFF"/>
                </a:solidFill>
              </a:defRPr>
            </a:lvl2pPr>
            <a:lvl3pPr marL="360000" indent="0">
              <a:buNone/>
              <a:defRPr>
                <a:solidFill>
                  <a:srgbClr val="FFFFFF"/>
                </a:solidFill>
              </a:defRPr>
            </a:lvl3pPr>
            <a:lvl4pPr marL="540000" indent="0">
              <a:buNone/>
              <a:defRPr>
                <a:solidFill>
                  <a:srgbClr val="FFFFFF"/>
                </a:solidFill>
              </a:defRPr>
            </a:lvl4pPr>
            <a:lvl5pPr marL="720000" indent="0">
              <a:buNone/>
              <a:defRPr>
                <a:solidFill>
                  <a:srgbClr val="FFFFFF"/>
                </a:solidFill>
              </a:defRPr>
            </a:lvl5pPr>
          </a:lstStyle>
          <a:p>
            <a:pPr lvl="0"/>
            <a:r>
              <a:rPr lang="en-US" dirty="0"/>
              <a:t>Click to add divider slide sub-title</a:t>
            </a:r>
            <a:endParaRPr lang="en-GB" dirty="0"/>
          </a:p>
        </p:txBody>
      </p:sp>
    </p:spTree>
    <p:extLst>
      <p:ext uri="{BB962C8B-B14F-4D97-AF65-F5344CB8AC3E}">
        <p14:creationId xmlns:p14="http://schemas.microsoft.com/office/powerpoint/2010/main" val="51705012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G (use if NOT using Agenda/Contents)">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CAF285-4BF8-024E-A84E-B3A1898E0A96}"/>
              </a:ext>
            </a:extLst>
          </p:cNvPr>
          <p:cNvSpPr>
            <a:spLocks/>
          </p:cNvSpPr>
          <p:nvPr userDrawn="1"/>
        </p:nvSpPr>
        <p:spPr>
          <a:xfrm>
            <a:off x="156000" y="154799"/>
            <a:ext cx="11880426" cy="6550801"/>
          </a:xfrm>
          <a:prstGeom prst="rect">
            <a:avLst/>
          </a:prstGeom>
          <a:solidFill>
            <a:srgbClr val="A3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80" name="Title 1">
            <a:extLst>
              <a:ext uri="{FF2B5EF4-FFF2-40B4-BE49-F238E27FC236}">
                <a16:creationId xmlns:a16="http://schemas.microsoft.com/office/drawing/2014/main" id="{EA1BC91F-10A2-7B4F-B8D5-EB9E3C4A5E49}"/>
              </a:ext>
            </a:extLst>
          </p:cNvPr>
          <p:cNvSpPr>
            <a:spLocks noGrp="1"/>
          </p:cNvSpPr>
          <p:nvPr>
            <p:ph type="title" hasCustomPrompt="1"/>
          </p:nvPr>
        </p:nvSpPr>
        <p:spPr>
          <a:xfrm>
            <a:off x="334963" y="3229331"/>
            <a:ext cx="5760000" cy="921003"/>
          </a:xfrm>
          <a:prstGeom prst="rect">
            <a:avLst/>
          </a:prstGeom>
        </p:spPr>
        <p:txBody>
          <a:bodyPr lIns="0" tIns="72000" rIns="0" bIns="72000" anchor="b"/>
          <a:lstStyle>
            <a:lvl1pPr algn="l">
              <a:defRPr lang="en-GB" sz="2800" b="0" dirty="0">
                <a:solidFill>
                  <a:srgbClr val="FFFFFF"/>
                </a:solidFill>
              </a:defRPr>
            </a:lvl1pPr>
          </a:lstStyle>
          <a:p>
            <a:pPr marL="0" lvl="0" indent="0" algn="l" defTabSz="914354">
              <a:lnSpc>
                <a:spcPct val="90000"/>
              </a:lnSpc>
              <a:tabLst>
                <a:tab pos="6925387" algn="l"/>
              </a:tabLst>
            </a:pPr>
            <a:r>
              <a:rPr lang="en-GB" dirty="0"/>
              <a:t>CLICK TO ADD DIVIDER SLIDE TITLE</a:t>
            </a:r>
          </a:p>
        </p:txBody>
      </p:sp>
      <p:grpSp>
        <p:nvGrpSpPr>
          <p:cNvPr id="15" name="Group 14">
            <a:extLst>
              <a:ext uri="{FF2B5EF4-FFF2-40B4-BE49-F238E27FC236}">
                <a16:creationId xmlns:a16="http://schemas.microsoft.com/office/drawing/2014/main" id="{D31E601D-2A6A-4532-BD2F-057BD317A356}"/>
              </a:ext>
            </a:extLst>
          </p:cNvPr>
          <p:cNvGrpSpPr>
            <a:grpSpLocks noChangeAspect="1"/>
          </p:cNvGrpSpPr>
          <p:nvPr userDrawn="1"/>
        </p:nvGrpSpPr>
        <p:grpSpPr>
          <a:xfrm>
            <a:off x="10494432" y="476250"/>
            <a:ext cx="1218143" cy="785171"/>
            <a:chOff x="9844088" y="250825"/>
            <a:chExt cx="2058987" cy="1327150"/>
          </a:xfrm>
          <a:solidFill>
            <a:srgbClr val="FFFFFF"/>
          </a:solidFill>
        </p:grpSpPr>
        <p:sp>
          <p:nvSpPr>
            <p:cNvPr id="16" name="Freeform 1">
              <a:extLst>
                <a:ext uri="{FF2B5EF4-FFF2-40B4-BE49-F238E27FC236}">
                  <a16:creationId xmlns:a16="http://schemas.microsoft.com/office/drawing/2014/main" id="{D965313E-A7C4-4ED6-B183-8F8243E6A525}"/>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grpFill/>
            <a:ln>
              <a:noFill/>
            </a:ln>
            <a:effectLst/>
          </p:spPr>
          <p:txBody>
            <a:bodyPr wrap="none" anchor="ctr"/>
            <a:lstStyle/>
            <a:p>
              <a:endParaRPr lang="en-GB" sz="1351" dirty="0"/>
            </a:p>
          </p:txBody>
        </p:sp>
        <p:sp>
          <p:nvSpPr>
            <p:cNvPr id="17" name="Freeform 2">
              <a:extLst>
                <a:ext uri="{FF2B5EF4-FFF2-40B4-BE49-F238E27FC236}">
                  <a16:creationId xmlns:a16="http://schemas.microsoft.com/office/drawing/2014/main" id="{545329A0-B38F-4321-8B02-431CD05B81C8}"/>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grpFill/>
            <a:ln>
              <a:noFill/>
            </a:ln>
            <a:effectLst/>
          </p:spPr>
          <p:txBody>
            <a:bodyPr wrap="none" anchor="ctr"/>
            <a:lstStyle/>
            <a:p>
              <a:endParaRPr lang="en-GB" sz="1351" dirty="0"/>
            </a:p>
          </p:txBody>
        </p:sp>
        <p:sp>
          <p:nvSpPr>
            <p:cNvPr id="18" name="Freeform 3">
              <a:extLst>
                <a:ext uri="{FF2B5EF4-FFF2-40B4-BE49-F238E27FC236}">
                  <a16:creationId xmlns:a16="http://schemas.microsoft.com/office/drawing/2014/main" id="{6DD19DC1-E3CC-4ACF-BA8F-721EB288B413}"/>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grpFill/>
            <a:ln>
              <a:noFill/>
            </a:ln>
            <a:effectLst/>
          </p:spPr>
          <p:txBody>
            <a:bodyPr wrap="none" anchor="ctr"/>
            <a:lstStyle/>
            <a:p>
              <a:endParaRPr lang="en-GB" sz="1351" dirty="0"/>
            </a:p>
          </p:txBody>
        </p:sp>
      </p:grpSp>
      <p:cxnSp>
        <p:nvCxnSpPr>
          <p:cNvPr id="5" name="Straight Connector 4">
            <a:extLst>
              <a:ext uri="{FF2B5EF4-FFF2-40B4-BE49-F238E27FC236}">
                <a16:creationId xmlns:a16="http://schemas.microsoft.com/office/drawing/2014/main" id="{29266094-2ADC-9D40-9D8D-3E0B74F860B1}"/>
              </a:ext>
            </a:extLst>
          </p:cNvPr>
          <p:cNvCxnSpPr>
            <a:cxnSpLocks/>
          </p:cNvCxnSpPr>
          <p:nvPr userDrawn="1"/>
        </p:nvCxnSpPr>
        <p:spPr>
          <a:xfrm>
            <a:off x="334963" y="4150334"/>
            <a:ext cx="5760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5112B54-3ADC-6F5F-4C38-1431E95E6A35}"/>
              </a:ext>
            </a:extLst>
          </p:cNvPr>
          <p:cNvSpPr>
            <a:spLocks noGrp="1"/>
          </p:cNvSpPr>
          <p:nvPr>
            <p:ph type="body" sz="quarter" idx="10" hasCustomPrompt="1"/>
          </p:nvPr>
        </p:nvSpPr>
        <p:spPr>
          <a:xfrm>
            <a:off x="334961" y="4150333"/>
            <a:ext cx="5760001" cy="2189636"/>
          </a:xfrm>
        </p:spPr>
        <p:txBody>
          <a:bodyPr tIns="72000" bIns="72000"/>
          <a:lstStyle>
            <a:lvl1pPr marL="0" indent="0">
              <a:buNone/>
              <a:defRPr sz="1800">
                <a:solidFill>
                  <a:srgbClr val="FFFFFF"/>
                </a:solidFill>
              </a:defRPr>
            </a:lvl1pPr>
            <a:lvl2pPr marL="180000" indent="0">
              <a:buNone/>
              <a:defRPr>
                <a:solidFill>
                  <a:srgbClr val="FFFFFF"/>
                </a:solidFill>
              </a:defRPr>
            </a:lvl2pPr>
            <a:lvl3pPr marL="360000" indent="0">
              <a:buNone/>
              <a:defRPr>
                <a:solidFill>
                  <a:srgbClr val="FFFFFF"/>
                </a:solidFill>
              </a:defRPr>
            </a:lvl3pPr>
            <a:lvl4pPr marL="540000" indent="0">
              <a:buNone/>
              <a:defRPr>
                <a:solidFill>
                  <a:srgbClr val="FFFFFF"/>
                </a:solidFill>
              </a:defRPr>
            </a:lvl4pPr>
            <a:lvl5pPr marL="720000" indent="0">
              <a:buNone/>
              <a:defRPr>
                <a:solidFill>
                  <a:srgbClr val="FFFFFF"/>
                </a:solidFill>
              </a:defRPr>
            </a:lvl5pPr>
          </a:lstStyle>
          <a:p>
            <a:pPr lvl="0"/>
            <a:r>
              <a:rPr lang="en-US" dirty="0"/>
              <a:t>Click to add divider slide sub-title</a:t>
            </a:r>
            <a:endParaRPr lang="en-GB" dirty="0"/>
          </a:p>
        </p:txBody>
      </p:sp>
    </p:spTree>
    <p:extLst>
      <p:ext uri="{BB962C8B-B14F-4D97-AF65-F5344CB8AC3E}">
        <p14:creationId xmlns:p14="http://schemas.microsoft.com/office/powerpoint/2010/main" val="145290507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Layout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67C2D-A813-4EA7-8AC2-338E84B6DD91}"/>
              </a:ext>
            </a:extLst>
          </p:cNvPr>
          <p:cNvSpPr/>
          <p:nvPr userDrawn="1"/>
        </p:nvSpPr>
        <p:spPr>
          <a:xfrm>
            <a:off x="6096001" y="154799"/>
            <a:ext cx="5939998" cy="594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10" name="Rectangle 9">
            <a:extLst>
              <a:ext uri="{FF2B5EF4-FFF2-40B4-BE49-F238E27FC236}">
                <a16:creationId xmlns:a16="http://schemas.microsoft.com/office/drawing/2014/main" id="{C92A685F-B163-4A73-ADA3-85341EC8414F}"/>
              </a:ext>
            </a:extLst>
          </p:cNvPr>
          <p:cNvSpPr/>
          <p:nvPr userDrawn="1"/>
        </p:nvSpPr>
        <p:spPr>
          <a:xfrm>
            <a:off x="156001" y="154799"/>
            <a:ext cx="5939998" cy="5940000"/>
          </a:xfrm>
          <a:prstGeom prst="rect">
            <a:avLst/>
          </a:prstGeom>
          <a:solidFill>
            <a:srgbClr val="D0D2D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5580000" cy="344128"/>
          </a:xfrm>
        </p:spPr>
        <p:txBody>
          <a:bodyPr/>
          <a:lstStyle>
            <a:lvl1pPr>
              <a:defRPr>
                <a:solidFill>
                  <a:srgbClr val="1A4596"/>
                </a:solidFill>
              </a:defRPr>
            </a:lvl1pPr>
          </a:lstStyle>
          <a:p>
            <a:r>
              <a:rPr lang="en-US" dirty="0"/>
              <a:t>CLICK TO ADD SLIDE TITLE</a:t>
            </a:r>
            <a:endParaRPr lang="en-GB" dirty="0"/>
          </a:p>
        </p:txBody>
      </p:sp>
      <p:sp>
        <p:nvSpPr>
          <p:cNvPr id="3" name="Content Placeholder 2">
            <a:extLst>
              <a:ext uri="{FF2B5EF4-FFF2-40B4-BE49-F238E27FC236}">
                <a16:creationId xmlns:a16="http://schemas.microsoft.com/office/drawing/2014/main" id="{0E23572F-1485-421C-A65B-7F18A4F1485B}"/>
              </a:ext>
            </a:extLst>
          </p:cNvPr>
          <p:cNvSpPr>
            <a:spLocks noGrp="1"/>
          </p:cNvSpPr>
          <p:nvPr>
            <p:ph sz="quarter" idx="23"/>
          </p:nvPr>
        </p:nvSpPr>
        <p:spPr>
          <a:xfrm>
            <a:off x="336000" y="1304925"/>
            <a:ext cx="5578800" cy="4608000"/>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6000" y="1130400"/>
            <a:ext cx="5580000"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58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
        <p:nvSpPr>
          <p:cNvPr id="8" name="Content Placeholder 7">
            <a:extLst>
              <a:ext uri="{FF2B5EF4-FFF2-40B4-BE49-F238E27FC236}">
                <a16:creationId xmlns:a16="http://schemas.microsoft.com/office/drawing/2014/main" id="{96735949-423C-4A32-B6C7-7CEDD60FB4D6}"/>
              </a:ext>
            </a:extLst>
          </p:cNvPr>
          <p:cNvSpPr>
            <a:spLocks noGrp="1"/>
          </p:cNvSpPr>
          <p:nvPr>
            <p:ph sz="quarter" idx="30" hasCustomPrompt="1"/>
          </p:nvPr>
        </p:nvSpPr>
        <p:spPr>
          <a:xfrm>
            <a:off x="6096000" y="152400"/>
            <a:ext cx="5939999" cy="5939999"/>
          </a:xfrm>
        </p:spPr>
        <p:txBody>
          <a:bodyPr anchor="ctr"/>
          <a:lstStyle>
            <a:lvl1pPr marL="0" indent="0" algn="ctr">
              <a:buNone/>
              <a:defRPr/>
            </a:lvl1pPr>
          </a:lstStyle>
          <a:p>
            <a:pPr lvl="0"/>
            <a:r>
              <a:rPr lang="en-GB"/>
              <a:t>Click to add image</a:t>
            </a:r>
            <a:endParaRPr lang="en-GB" dirty="0"/>
          </a:p>
        </p:txBody>
      </p:sp>
    </p:spTree>
    <p:extLst>
      <p:ext uri="{BB962C8B-B14F-4D97-AF65-F5344CB8AC3E}">
        <p14:creationId xmlns:p14="http://schemas.microsoft.com/office/powerpoint/2010/main" val="2766373887"/>
      </p:ext>
    </p:extLst>
  </p:cSld>
  <p:clrMapOvr>
    <a:masterClrMapping/>
  </p:clrMapOvr>
  <p:extLst>
    <p:ext uri="{DCECCB84-F9BA-43D5-87BE-67443E8EF086}">
      <p15:sldGuideLst xmlns:p15="http://schemas.microsoft.com/office/powerpoint/2012/main">
        <p15:guide id="2" orient="horz" pos="3725" userDrawn="1">
          <p15:clr>
            <a:srgbClr val="FBAE40"/>
          </p15:clr>
        </p15:guide>
        <p15:guide id="5" pos="3840" userDrawn="1">
          <p15:clr>
            <a:srgbClr val="FBAE40"/>
          </p15:clr>
        </p15:guide>
        <p15:guide id="6" pos="3727"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67C2D-A813-4EA7-8AC2-338E84B6DD91}"/>
              </a:ext>
            </a:extLst>
          </p:cNvPr>
          <p:cNvSpPr/>
          <p:nvPr userDrawn="1"/>
        </p:nvSpPr>
        <p:spPr>
          <a:xfrm>
            <a:off x="6095999" y="154799"/>
            <a:ext cx="594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10" name="Rectangle 9">
            <a:extLst>
              <a:ext uri="{FF2B5EF4-FFF2-40B4-BE49-F238E27FC236}">
                <a16:creationId xmlns:a16="http://schemas.microsoft.com/office/drawing/2014/main" id="{C92A685F-B163-4A73-ADA3-85341EC8414F}"/>
              </a:ext>
            </a:extLst>
          </p:cNvPr>
          <p:cNvSpPr/>
          <p:nvPr userDrawn="1"/>
        </p:nvSpPr>
        <p:spPr>
          <a:xfrm>
            <a:off x="156001" y="154799"/>
            <a:ext cx="5940000" cy="2970000"/>
          </a:xfrm>
          <a:prstGeom prst="rect">
            <a:avLst/>
          </a:prstGeom>
          <a:solidFill>
            <a:srgbClr val="D0D2D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5580000" cy="344128"/>
          </a:xfrm>
        </p:spPr>
        <p:txBody>
          <a:bodyPr/>
          <a:lstStyle>
            <a:lvl1pPr>
              <a:defRPr>
                <a:solidFill>
                  <a:srgbClr val="1A4596"/>
                </a:solidFill>
              </a:defRPr>
            </a:lvl1pPr>
          </a:lstStyle>
          <a:p>
            <a:r>
              <a:rPr lang="en-US" dirty="0"/>
              <a:t>CLICK TO ADD SLIDE TITLE</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6000" y="1130400"/>
            <a:ext cx="5580000"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58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
        <p:nvSpPr>
          <p:cNvPr id="8" name="Content Placeholder 7">
            <a:extLst>
              <a:ext uri="{FF2B5EF4-FFF2-40B4-BE49-F238E27FC236}">
                <a16:creationId xmlns:a16="http://schemas.microsoft.com/office/drawing/2014/main" id="{96735949-423C-4A32-B6C7-7CEDD60FB4D6}"/>
              </a:ext>
            </a:extLst>
          </p:cNvPr>
          <p:cNvSpPr>
            <a:spLocks noGrp="1"/>
          </p:cNvSpPr>
          <p:nvPr>
            <p:ph sz="quarter" idx="30" hasCustomPrompt="1"/>
          </p:nvPr>
        </p:nvSpPr>
        <p:spPr>
          <a:xfrm>
            <a:off x="6096000" y="154799"/>
            <a:ext cx="5939999" cy="2970000"/>
          </a:xfrm>
        </p:spPr>
        <p:txBody>
          <a:bodyPr anchor="ctr">
            <a:normAutofit/>
          </a:bodyPr>
          <a:lstStyle>
            <a:lvl1pPr marL="0" indent="0" algn="ctr">
              <a:buNone/>
              <a:defRPr sz="1400"/>
            </a:lvl1pPr>
          </a:lstStyle>
          <a:p>
            <a:pPr lvl="0"/>
            <a:r>
              <a:rPr lang="en-GB"/>
              <a:t>Click to add image</a:t>
            </a:r>
            <a:endParaRPr lang="en-GB" dirty="0"/>
          </a:p>
        </p:txBody>
      </p:sp>
      <p:sp>
        <p:nvSpPr>
          <p:cNvPr id="12" name="Rectangle 11">
            <a:extLst>
              <a:ext uri="{FF2B5EF4-FFF2-40B4-BE49-F238E27FC236}">
                <a16:creationId xmlns:a16="http://schemas.microsoft.com/office/drawing/2014/main" id="{61711B8A-5451-4EA2-879A-4546609C94DF}"/>
              </a:ext>
            </a:extLst>
          </p:cNvPr>
          <p:cNvSpPr/>
          <p:nvPr userDrawn="1"/>
        </p:nvSpPr>
        <p:spPr>
          <a:xfrm>
            <a:off x="6095999" y="3124799"/>
            <a:ext cx="5940000" cy="2970000"/>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14" name="Rectangle 13">
            <a:extLst>
              <a:ext uri="{FF2B5EF4-FFF2-40B4-BE49-F238E27FC236}">
                <a16:creationId xmlns:a16="http://schemas.microsoft.com/office/drawing/2014/main" id="{7CC087DD-5D47-4DFD-AEBD-AF2327FBF529}"/>
              </a:ext>
            </a:extLst>
          </p:cNvPr>
          <p:cNvSpPr/>
          <p:nvPr userDrawn="1"/>
        </p:nvSpPr>
        <p:spPr>
          <a:xfrm>
            <a:off x="156001" y="3124799"/>
            <a:ext cx="594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4" name="Content Placeholder 3">
            <a:extLst>
              <a:ext uri="{FF2B5EF4-FFF2-40B4-BE49-F238E27FC236}">
                <a16:creationId xmlns:a16="http://schemas.microsoft.com/office/drawing/2014/main" id="{03E1A813-B520-4E86-87D3-A58FD5B115E9}"/>
              </a:ext>
            </a:extLst>
          </p:cNvPr>
          <p:cNvSpPr>
            <a:spLocks noGrp="1"/>
          </p:cNvSpPr>
          <p:nvPr>
            <p:ph sz="quarter" idx="31" hasCustomPrompt="1"/>
          </p:nvPr>
        </p:nvSpPr>
        <p:spPr>
          <a:xfrm>
            <a:off x="156001" y="3124799"/>
            <a:ext cx="5939999" cy="2970000"/>
          </a:xfrm>
        </p:spPr>
        <p:txBody>
          <a:bodyPr anchor="ctr">
            <a:normAutofit/>
          </a:bodyPr>
          <a:lstStyle>
            <a:lvl1pPr marL="0" indent="0" algn="ctr">
              <a:buNone/>
              <a:defRPr sz="1400"/>
            </a:lvl1pPr>
          </a:lstStyle>
          <a:p>
            <a:pPr lvl="0"/>
            <a:r>
              <a:rPr lang="en-GB" dirty="0"/>
              <a:t>Click to add image</a:t>
            </a:r>
          </a:p>
        </p:txBody>
      </p:sp>
      <p:sp>
        <p:nvSpPr>
          <p:cNvPr id="6" name="Text Placeholder 5">
            <a:extLst>
              <a:ext uri="{FF2B5EF4-FFF2-40B4-BE49-F238E27FC236}">
                <a16:creationId xmlns:a16="http://schemas.microsoft.com/office/drawing/2014/main" id="{38F49427-7FF0-4FF0-8556-C1B5A5C09F0A}"/>
              </a:ext>
            </a:extLst>
          </p:cNvPr>
          <p:cNvSpPr>
            <a:spLocks noGrp="1"/>
          </p:cNvSpPr>
          <p:nvPr>
            <p:ph type="body" sz="quarter" idx="32"/>
          </p:nvPr>
        </p:nvSpPr>
        <p:spPr>
          <a:xfrm>
            <a:off x="6276599" y="3304800"/>
            <a:ext cx="5578800" cy="2608638"/>
          </a:xfrm>
        </p:spPr>
        <p:txBody>
          <a:bodyPr>
            <a:normAutofit/>
          </a:bodyPr>
          <a:lstStyle>
            <a:lvl1pPr marL="0" indent="0">
              <a:buNone/>
              <a:defRPr sz="1400">
                <a:solidFill>
                  <a:srgbClr val="FFFFFF"/>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A4176D93-9CF6-4286-ADB8-E56B7DBBF180}"/>
              </a:ext>
            </a:extLst>
          </p:cNvPr>
          <p:cNvSpPr>
            <a:spLocks noGrp="1"/>
          </p:cNvSpPr>
          <p:nvPr>
            <p:ph type="body" sz="quarter" idx="33"/>
          </p:nvPr>
        </p:nvSpPr>
        <p:spPr>
          <a:xfrm>
            <a:off x="336000" y="1304925"/>
            <a:ext cx="5578800" cy="1641599"/>
          </a:xfrm>
        </p:spPr>
        <p:txBody>
          <a:bodyPr>
            <a:normAutofit/>
          </a:bodyPr>
          <a:lstStyle>
            <a:lvl1pPr marL="0" indent="0">
              <a:buNone/>
              <a:defRPr sz="1400"/>
            </a:lvl1pPr>
            <a:lvl2pPr marL="180000" indent="0">
              <a:buNone/>
              <a:defRPr/>
            </a:lvl2pPr>
          </a:lstStyle>
          <a:p>
            <a:pPr lvl="0"/>
            <a:r>
              <a:rPr lang="en-US"/>
              <a:t>Click to edit Master text styles</a:t>
            </a:r>
          </a:p>
        </p:txBody>
      </p:sp>
    </p:spTree>
    <p:extLst>
      <p:ext uri="{BB962C8B-B14F-4D97-AF65-F5344CB8AC3E}">
        <p14:creationId xmlns:p14="http://schemas.microsoft.com/office/powerpoint/2010/main" val="4260829688"/>
      </p:ext>
    </p:extLst>
  </p:cSld>
  <p:clrMapOvr>
    <a:masterClrMapping/>
  </p:clrMapOvr>
  <p:extLst>
    <p:ext uri="{DCECCB84-F9BA-43D5-87BE-67443E8EF086}">
      <p15:sldGuideLst xmlns:p15="http://schemas.microsoft.com/office/powerpoint/2012/main">
        <p15:guide id="1" pos="3840" userDrawn="1">
          <p15:clr>
            <a:srgbClr val="FBAE40"/>
          </p15:clr>
        </p15:guide>
        <p15:guide id="5" orient="horz" pos="3725" userDrawn="1">
          <p15:clr>
            <a:srgbClr val="FBAE40"/>
          </p15:clr>
        </p15:guide>
        <p15:guide id="6" orient="horz" pos="2069" userDrawn="1">
          <p15:clr>
            <a:srgbClr val="FBAE40"/>
          </p15:clr>
        </p15:guide>
        <p15:guide id="7" pos="3953" userDrawn="1">
          <p15:clr>
            <a:srgbClr val="FBAE40"/>
          </p15:clr>
        </p15:guide>
        <p15:guide id="8" orient="horz" pos="1865" userDrawn="1">
          <p15:clr>
            <a:srgbClr val="FBAE40"/>
          </p15:clr>
        </p15:guide>
        <p15:guide id="9" pos="372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11520000" cy="345600"/>
          </a:xfrm>
        </p:spPr>
        <p:txBody>
          <a:bodyPr vert="horz" lIns="0" tIns="0" rIns="0" bIns="36000" rtlCol="0" anchor="b">
            <a:spAutoFit/>
          </a:bodyPr>
          <a:lstStyle>
            <a:lvl1pPr>
              <a:defRPr lang="en-GB" dirty="0"/>
            </a:lvl1pPr>
          </a:lstStyle>
          <a:p>
            <a:pPr lvl="0"/>
            <a:r>
              <a:rPr lang="en-US" dirty="0"/>
              <a:t>CLICK TO ADD SLIDE TITLE</a:t>
            </a:r>
            <a:endParaRPr lang="en-GB" dirty="0"/>
          </a:p>
        </p:txBody>
      </p:sp>
      <p:sp>
        <p:nvSpPr>
          <p:cNvPr id="3" name="Content Placeholder 2">
            <a:extLst>
              <a:ext uri="{FF2B5EF4-FFF2-40B4-BE49-F238E27FC236}">
                <a16:creationId xmlns:a16="http://schemas.microsoft.com/office/drawing/2014/main" id="{0E23572F-1485-421C-A65B-7F18A4F1485B}"/>
              </a:ext>
            </a:extLst>
          </p:cNvPr>
          <p:cNvSpPr>
            <a:spLocks noGrp="1"/>
          </p:cNvSpPr>
          <p:nvPr>
            <p:ph sz="quarter" idx="23"/>
          </p:nvPr>
        </p:nvSpPr>
        <p:spPr>
          <a:xfrm>
            <a:off x="338336" y="1304925"/>
            <a:ext cx="5616000" cy="4788000"/>
          </a:xfrm>
        </p:spPr>
        <p:txBody>
          <a:bodyPr/>
          <a:lstStyle>
            <a:lvl1pPr>
              <a:defRPr sz="1400"/>
            </a:lvl1pPr>
            <a:lvl2pPr marL="450000">
              <a:defRPr sz="1400"/>
            </a:lvl2pPr>
            <a:lvl3pPr marL="720000">
              <a:defRPr sz="1400"/>
            </a:lvl3pPr>
            <a:lvl4pPr marL="990000">
              <a:defRPr sz="1400"/>
            </a:lvl4pPr>
            <a:lvl5pPr marL="126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4">
            <a:extLst>
              <a:ext uri="{FF2B5EF4-FFF2-40B4-BE49-F238E27FC236}">
                <a16:creationId xmlns:a16="http://schemas.microsoft.com/office/drawing/2014/main" id="{14DC4D40-CC27-4506-8D92-3D98926FA12B}"/>
              </a:ext>
            </a:extLst>
          </p:cNvPr>
          <p:cNvSpPr>
            <a:spLocks noGrp="1"/>
          </p:cNvSpPr>
          <p:nvPr>
            <p:ph sz="quarter" idx="24"/>
          </p:nvPr>
        </p:nvSpPr>
        <p:spPr>
          <a:xfrm>
            <a:off x="6240000" y="1304925"/>
            <a:ext cx="5616000" cy="4788000"/>
          </a:xfrm>
        </p:spPr>
        <p:txBody>
          <a:bodyPr/>
          <a:lstStyle>
            <a:lvl1pPr>
              <a:defRPr sz="1400"/>
            </a:lvl1pPr>
            <a:lvl2pPr marL="450000">
              <a:defRPr sz="1400"/>
            </a:lvl2pPr>
            <a:lvl3pPr marL="720000">
              <a:defRPr sz="1400"/>
            </a:lvl3pPr>
            <a:lvl4pPr marL="990000">
              <a:defRPr sz="1400"/>
            </a:lvl4pPr>
            <a:lvl5pPr marL="126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76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Tree>
    <p:extLst>
      <p:ext uri="{BB962C8B-B14F-4D97-AF65-F5344CB8AC3E}">
        <p14:creationId xmlns:p14="http://schemas.microsoft.com/office/powerpoint/2010/main" val="23186076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Layou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67C2D-A813-4EA7-8AC2-338E84B6DD91}"/>
              </a:ext>
            </a:extLst>
          </p:cNvPr>
          <p:cNvSpPr/>
          <p:nvPr userDrawn="1"/>
        </p:nvSpPr>
        <p:spPr>
          <a:xfrm>
            <a:off x="6095999" y="154799"/>
            <a:ext cx="594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10" name="Rectangle 9">
            <a:extLst>
              <a:ext uri="{FF2B5EF4-FFF2-40B4-BE49-F238E27FC236}">
                <a16:creationId xmlns:a16="http://schemas.microsoft.com/office/drawing/2014/main" id="{C92A685F-B163-4A73-ADA3-85341EC8414F}"/>
              </a:ext>
            </a:extLst>
          </p:cNvPr>
          <p:cNvSpPr/>
          <p:nvPr userDrawn="1"/>
        </p:nvSpPr>
        <p:spPr>
          <a:xfrm>
            <a:off x="156001" y="154799"/>
            <a:ext cx="5940000" cy="2970000"/>
          </a:xfrm>
          <a:prstGeom prst="rect">
            <a:avLst/>
          </a:prstGeom>
          <a:solidFill>
            <a:srgbClr val="D0D2D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5580000" cy="344128"/>
          </a:xfrm>
        </p:spPr>
        <p:txBody>
          <a:bodyPr/>
          <a:lstStyle>
            <a:lvl1pPr>
              <a:defRPr>
                <a:solidFill>
                  <a:srgbClr val="1A4596"/>
                </a:solidFill>
              </a:defRPr>
            </a:lvl1pPr>
          </a:lstStyle>
          <a:p>
            <a:r>
              <a:rPr lang="en-US" dirty="0"/>
              <a:t>CLICK TO ADD SLIDE TITLE</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6000" y="1130400"/>
            <a:ext cx="5580000"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58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
        <p:nvSpPr>
          <p:cNvPr id="8" name="Content Placeholder 7">
            <a:extLst>
              <a:ext uri="{FF2B5EF4-FFF2-40B4-BE49-F238E27FC236}">
                <a16:creationId xmlns:a16="http://schemas.microsoft.com/office/drawing/2014/main" id="{96735949-423C-4A32-B6C7-7CEDD60FB4D6}"/>
              </a:ext>
            </a:extLst>
          </p:cNvPr>
          <p:cNvSpPr>
            <a:spLocks noGrp="1"/>
          </p:cNvSpPr>
          <p:nvPr>
            <p:ph sz="quarter" idx="30" hasCustomPrompt="1"/>
          </p:nvPr>
        </p:nvSpPr>
        <p:spPr>
          <a:xfrm>
            <a:off x="6096000" y="154799"/>
            <a:ext cx="5939999" cy="2970000"/>
          </a:xfrm>
        </p:spPr>
        <p:txBody>
          <a:bodyPr anchor="ctr">
            <a:normAutofit/>
          </a:bodyPr>
          <a:lstStyle>
            <a:lvl1pPr marL="0" indent="0" algn="ctr">
              <a:buNone/>
              <a:defRPr sz="1400"/>
            </a:lvl1pPr>
          </a:lstStyle>
          <a:p>
            <a:pPr lvl="0"/>
            <a:r>
              <a:rPr lang="en-GB"/>
              <a:t>Click to add image</a:t>
            </a:r>
            <a:endParaRPr lang="en-GB" dirty="0"/>
          </a:p>
        </p:txBody>
      </p:sp>
      <p:sp>
        <p:nvSpPr>
          <p:cNvPr id="12" name="Rectangle 11">
            <a:extLst>
              <a:ext uri="{FF2B5EF4-FFF2-40B4-BE49-F238E27FC236}">
                <a16:creationId xmlns:a16="http://schemas.microsoft.com/office/drawing/2014/main" id="{61711B8A-5451-4EA2-879A-4546609C94DF}"/>
              </a:ext>
            </a:extLst>
          </p:cNvPr>
          <p:cNvSpPr/>
          <p:nvPr userDrawn="1"/>
        </p:nvSpPr>
        <p:spPr>
          <a:xfrm>
            <a:off x="3126001" y="3124799"/>
            <a:ext cx="2970000" cy="2970000"/>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14" name="Rectangle 13">
            <a:extLst>
              <a:ext uri="{FF2B5EF4-FFF2-40B4-BE49-F238E27FC236}">
                <a16:creationId xmlns:a16="http://schemas.microsoft.com/office/drawing/2014/main" id="{7CC087DD-5D47-4DFD-AEBD-AF2327FBF529}"/>
              </a:ext>
            </a:extLst>
          </p:cNvPr>
          <p:cNvSpPr/>
          <p:nvPr userDrawn="1"/>
        </p:nvSpPr>
        <p:spPr>
          <a:xfrm>
            <a:off x="156001" y="3124799"/>
            <a:ext cx="297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4" name="Content Placeholder 3">
            <a:extLst>
              <a:ext uri="{FF2B5EF4-FFF2-40B4-BE49-F238E27FC236}">
                <a16:creationId xmlns:a16="http://schemas.microsoft.com/office/drawing/2014/main" id="{03E1A813-B520-4E86-87D3-A58FD5B115E9}"/>
              </a:ext>
            </a:extLst>
          </p:cNvPr>
          <p:cNvSpPr>
            <a:spLocks noGrp="1"/>
          </p:cNvSpPr>
          <p:nvPr>
            <p:ph sz="quarter" idx="31" hasCustomPrompt="1"/>
          </p:nvPr>
        </p:nvSpPr>
        <p:spPr>
          <a:xfrm>
            <a:off x="156001" y="3124799"/>
            <a:ext cx="2970000" cy="2970000"/>
          </a:xfrm>
        </p:spPr>
        <p:txBody>
          <a:bodyPr anchor="ctr">
            <a:normAutofit/>
          </a:bodyPr>
          <a:lstStyle>
            <a:lvl1pPr marL="0" indent="0" algn="ctr">
              <a:buNone/>
              <a:defRPr sz="1400"/>
            </a:lvl1pPr>
          </a:lstStyle>
          <a:p>
            <a:pPr lvl="0"/>
            <a:r>
              <a:rPr lang="en-GB" dirty="0"/>
              <a:t>Click to add image</a:t>
            </a:r>
          </a:p>
        </p:txBody>
      </p:sp>
      <p:sp>
        <p:nvSpPr>
          <p:cNvPr id="6" name="Text Placeholder 5">
            <a:extLst>
              <a:ext uri="{FF2B5EF4-FFF2-40B4-BE49-F238E27FC236}">
                <a16:creationId xmlns:a16="http://schemas.microsoft.com/office/drawing/2014/main" id="{38F49427-7FF0-4FF0-8556-C1B5A5C09F0A}"/>
              </a:ext>
            </a:extLst>
          </p:cNvPr>
          <p:cNvSpPr>
            <a:spLocks noGrp="1"/>
          </p:cNvSpPr>
          <p:nvPr>
            <p:ph type="body" sz="quarter" idx="32"/>
          </p:nvPr>
        </p:nvSpPr>
        <p:spPr>
          <a:xfrm>
            <a:off x="3306001" y="3304800"/>
            <a:ext cx="2610000" cy="2608638"/>
          </a:xfrm>
        </p:spPr>
        <p:txBody>
          <a:bodyPr>
            <a:normAutofit/>
          </a:bodyPr>
          <a:lstStyle>
            <a:lvl1pPr marL="0" indent="0">
              <a:buNone/>
              <a:defRPr sz="1400">
                <a:solidFill>
                  <a:srgbClr val="FFFFFF"/>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A4176D93-9CF6-4286-ADB8-E56B7DBBF180}"/>
              </a:ext>
            </a:extLst>
          </p:cNvPr>
          <p:cNvSpPr>
            <a:spLocks noGrp="1"/>
          </p:cNvSpPr>
          <p:nvPr>
            <p:ph type="body" sz="quarter" idx="33"/>
          </p:nvPr>
        </p:nvSpPr>
        <p:spPr>
          <a:xfrm>
            <a:off x="336000" y="1304925"/>
            <a:ext cx="5578800" cy="1641599"/>
          </a:xfrm>
        </p:spPr>
        <p:txBody>
          <a:bodyPr>
            <a:normAutofit/>
          </a:bodyPr>
          <a:lstStyle>
            <a:lvl1pPr marL="0" indent="0">
              <a:buNone/>
              <a:defRPr sz="1400"/>
            </a:lvl1pPr>
            <a:lvl2pPr marL="1800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7B340F44-52BE-402B-AA7D-0C9969136437}"/>
              </a:ext>
            </a:extLst>
          </p:cNvPr>
          <p:cNvSpPr/>
          <p:nvPr userDrawn="1"/>
        </p:nvSpPr>
        <p:spPr>
          <a:xfrm>
            <a:off x="9065999" y="3124799"/>
            <a:ext cx="2970000" cy="2970000"/>
          </a:xfrm>
          <a:prstGeom prst="rect">
            <a:avLst/>
          </a:prstGeom>
          <a:solidFill>
            <a:srgbClr val="D0D2D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19" name="Rectangle 18">
            <a:extLst>
              <a:ext uri="{FF2B5EF4-FFF2-40B4-BE49-F238E27FC236}">
                <a16:creationId xmlns:a16="http://schemas.microsoft.com/office/drawing/2014/main" id="{B4057541-5E35-470E-85B8-3C7ED41B2F32}"/>
              </a:ext>
            </a:extLst>
          </p:cNvPr>
          <p:cNvSpPr/>
          <p:nvPr userDrawn="1"/>
        </p:nvSpPr>
        <p:spPr>
          <a:xfrm>
            <a:off x="6096000" y="3124799"/>
            <a:ext cx="297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3" name="Content Placeholder 2">
            <a:extLst>
              <a:ext uri="{FF2B5EF4-FFF2-40B4-BE49-F238E27FC236}">
                <a16:creationId xmlns:a16="http://schemas.microsoft.com/office/drawing/2014/main" id="{6EF540D2-68B1-4F54-B9FA-B47A3E216818}"/>
              </a:ext>
            </a:extLst>
          </p:cNvPr>
          <p:cNvSpPr>
            <a:spLocks noGrp="1"/>
          </p:cNvSpPr>
          <p:nvPr>
            <p:ph sz="quarter" idx="34" hasCustomPrompt="1"/>
          </p:nvPr>
        </p:nvSpPr>
        <p:spPr>
          <a:xfrm>
            <a:off x="6096000" y="3124799"/>
            <a:ext cx="2970000" cy="2970000"/>
          </a:xfrm>
        </p:spPr>
        <p:txBody>
          <a:bodyPr anchor="ctr">
            <a:normAutofit/>
          </a:bodyPr>
          <a:lstStyle>
            <a:lvl1pPr marL="0" indent="0" algn="ctr">
              <a:buNone/>
              <a:defRPr sz="1400"/>
            </a:lvl1pPr>
          </a:lstStyle>
          <a:p>
            <a:pPr lvl="0"/>
            <a:r>
              <a:rPr lang="en-GB"/>
              <a:t>Click to add image</a:t>
            </a:r>
            <a:endParaRPr lang="en-GB" dirty="0"/>
          </a:p>
        </p:txBody>
      </p:sp>
      <p:sp>
        <p:nvSpPr>
          <p:cNvPr id="15" name="Text Placeholder 14">
            <a:extLst>
              <a:ext uri="{FF2B5EF4-FFF2-40B4-BE49-F238E27FC236}">
                <a16:creationId xmlns:a16="http://schemas.microsoft.com/office/drawing/2014/main" id="{060B659F-EFC3-40EE-AFF1-82063DF8BF4C}"/>
              </a:ext>
            </a:extLst>
          </p:cNvPr>
          <p:cNvSpPr>
            <a:spLocks noGrp="1"/>
          </p:cNvSpPr>
          <p:nvPr>
            <p:ph type="body" sz="quarter" idx="35"/>
          </p:nvPr>
        </p:nvSpPr>
        <p:spPr>
          <a:xfrm>
            <a:off x="9245999" y="3305480"/>
            <a:ext cx="2610000" cy="26086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140562242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25" userDrawn="1">
          <p15:clr>
            <a:srgbClr val="FBAE40"/>
          </p15:clr>
        </p15:guide>
        <p15:guide id="3" pos="5813" userDrawn="1">
          <p15:clr>
            <a:srgbClr val="FBAE40"/>
          </p15:clr>
        </p15:guide>
        <p15:guide id="6" pos="2071" userDrawn="1">
          <p15:clr>
            <a:srgbClr val="FBAE40"/>
          </p15:clr>
        </p15:guide>
        <p15:guide id="7" pos="3727" userDrawn="1">
          <p15:clr>
            <a:srgbClr val="FBAE40"/>
          </p15:clr>
        </p15:guide>
        <p15:guide id="9" orient="horz" pos="2069" userDrawn="1">
          <p15:clr>
            <a:srgbClr val="FBAE40"/>
          </p15:clr>
        </p15:guide>
        <p15:guide id="10" orient="horz" pos="1865"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ayout 0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67C2D-A813-4EA7-8AC2-338E84B6DD91}"/>
              </a:ext>
            </a:extLst>
          </p:cNvPr>
          <p:cNvSpPr/>
          <p:nvPr userDrawn="1"/>
        </p:nvSpPr>
        <p:spPr>
          <a:xfrm>
            <a:off x="6095999" y="154799"/>
            <a:ext cx="594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10" name="Rectangle 9">
            <a:extLst>
              <a:ext uri="{FF2B5EF4-FFF2-40B4-BE49-F238E27FC236}">
                <a16:creationId xmlns:a16="http://schemas.microsoft.com/office/drawing/2014/main" id="{C92A685F-B163-4A73-ADA3-85341EC8414F}"/>
              </a:ext>
            </a:extLst>
          </p:cNvPr>
          <p:cNvSpPr/>
          <p:nvPr userDrawn="1"/>
        </p:nvSpPr>
        <p:spPr>
          <a:xfrm>
            <a:off x="156001" y="154799"/>
            <a:ext cx="5940000" cy="2970000"/>
          </a:xfrm>
          <a:prstGeom prst="rect">
            <a:avLst/>
          </a:prstGeom>
          <a:solidFill>
            <a:srgbClr val="D0D2D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5580000" cy="344128"/>
          </a:xfrm>
        </p:spPr>
        <p:txBody>
          <a:bodyPr/>
          <a:lstStyle>
            <a:lvl1pPr>
              <a:defRPr>
                <a:solidFill>
                  <a:srgbClr val="1A4596"/>
                </a:solidFill>
              </a:defRPr>
            </a:lvl1pPr>
          </a:lstStyle>
          <a:p>
            <a:r>
              <a:rPr lang="en-US" dirty="0"/>
              <a:t>CLICK TO ADD SLIDE TITLE</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6000" y="1130400"/>
            <a:ext cx="5580000"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58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
        <p:nvSpPr>
          <p:cNvPr id="8" name="Content Placeholder 7">
            <a:extLst>
              <a:ext uri="{FF2B5EF4-FFF2-40B4-BE49-F238E27FC236}">
                <a16:creationId xmlns:a16="http://schemas.microsoft.com/office/drawing/2014/main" id="{96735949-423C-4A32-B6C7-7CEDD60FB4D6}"/>
              </a:ext>
            </a:extLst>
          </p:cNvPr>
          <p:cNvSpPr>
            <a:spLocks noGrp="1"/>
          </p:cNvSpPr>
          <p:nvPr>
            <p:ph sz="quarter" idx="30" hasCustomPrompt="1"/>
          </p:nvPr>
        </p:nvSpPr>
        <p:spPr>
          <a:xfrm>
            <a:off x="6096000" y="154799"/>
            <a:ext cx="5939999" cy="2970000"/>
          </a:xfrm>
        </p:spPr>
        <p:txBody>
          <a:bodyPr anchor="ctr">
            <a:normAutofit/>
          </a:bodyPr>
          <a:lstStyle>
            <a:lvl1pPr marL="0" indent="0" algn="ctr">
              <a:buNone/>
              <a:defRPr sz="1400"/>
            </a:lvl1pPr>
          </a:lstStyle>
          <a:p>
            <a:pPr lvl="0"/>
            <a:r>
              <a:rPr lang="en-GB"/>
              <a:t>Click to add image</a:t>
            </a:r>
            <a:endParaRPr lang="en-GB" dirty="0"/>
          </a:p>
        </p:txBody>
      </p:sp>
      <p:sp>
        <p:nvSpPr>
          <p:cNvPr id="12" name="Rectangle 11">
            <a:extLst>
              <a:ext uri="{FF2B5EF4-FFF2-40B4-BE49-F238E27FC236}">
                <a16:creationId xmlns:a16="http://schemas.microsoft.com/office/drawing/2014/main" id="{61711B8A-5451-4EA2-879A-4546609C94DF}"/>
              </a:ext>
            </a:extLst>
          </p:cNvPr>
          <p:cNvSpPr/>
          <p:nvPr userDrawn="1"/>
        </p:nvSpPr>
        <p:spPr>
          <a:xfrm>
            <a:off x="3126001" y="3124799"/>
            <a:ext cx="2970000" cy="2970000"/>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14" name="Rectangle 13">
            <a:extLst>
              <a:ext uri="{FF2B5EF4-FFF2-40B4-BE49-F238E27FC236}">
                <a16:creationId xmlns:a16="http://schemas.microsoft.com/office/drawing/2014/main" id="{7CC087DD-5D47-4DFD-AEBD-AF2327FBF529}"/>
              </a:ext>
            </a:extLst>
          </p:cNvPr>
          <p:cNvSpPr/>
          <p:nvPr userDrawn="1"/>
        </p:nvSpPr>
        <p:spPr>
          <a:xfrm>
            <a:off x="156001" y="3124799"/>
            <a:ext cx="297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4" name="Content Placeholder 3">
            <a:extLst>
              <a:ext uri="{FF2B5EF4-FFF2-40B4-BE49-F238E27FC236}">
                <a16:creationId xmlns:a16="http://schemas.microsoft.com/office/drawing/2014/main" id="{03E1A813-B520-4E86-87D3-A58FD5B115E9}"/>
              </a:ext>
            </a:extLst>
          </p:cNvPr>
          <p:cNvSpPr>
            <a:spLocks noGrp="1"/>
          </p:cNvSpPr>
          <p:nvPr>
            <p:ph sz="quarter" idx="31" hasCustomPrompt="1"/>
          </p:nvPr>
        </p:nvSpPr>
        <p:spPr>
          <a:xfrm>
            <a:off x="156001" y="3124799"/>
            <a:ext cx="2970000" cy="2970000"/>
          </a:xfrm>
        </p:spPr>
        <p:txBody>
          <a:bodyPr anchor="ctr">
            <a:normAutofit/>
          </a:bodyPr>
          <a:lstStyle>
            <a:lvl1pPr marL="0" indent="0" algn="ctr">
              <a:buNone/>
              <a:defRPr sz="1400"/>
            </a:lvl1pPr>
          </a:lstStyle>
          <a:p>
            <a:pPr lvl="0"/>
            <a:r>
              <a:rPr lang="en-GB" dirty="0"/>
              <a:t>Click to add image</a:t>
            </a:r>
          </a:p>
        </p:txBody>
      </p:sp>
      <p:sp>
        <p:nvSpPr>
          <p:cNvPr id="6" name="Text Placeholder 5">
            <a:extLst>
              <a:ext uri="{FF2B5EF4-FFF2-40B4-BE49-F238E27FC236}">
                <a16:creationId xmlns:a16="http://schemas.microsoft.com/office/drawing/2014/main" id="{38F49427-7FF0-4FF0-8556-C1B5A5C09F0A}"/>
              </a:ext>
            </a:extLst>
          </p:cNvPr>
          <p:cNvSpPr>
            <a:spLocks noGrp="1"/>
          </p:cNvSpPr>
          <p:nvPr>
            <p:ph type="body" sz="quarter" idx="32"/>
          </p:nvPr>
        </p:nvSpPr>
        <p:spPr>
          <a:xfrm>
            <a:off x="3306001" y="3304800"/>
            <a:ext cx="2610000" cy="2608638"/>
          </a:xfrm>
        </p:spPr>
        <p:txBody>
          <a:bodyPr>
            <a:normAutofit/>
          </a:bodyPr>
          <a:lstStyle>
            <a:lvl1pPr marL="0" indent="0">
              <a:buNone/>
              <a:defRPr sz="1400">
                <a:solidFill>
                  <a:srgbClr val="FFFFFF"/>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A4176D93-9CF6-4286-ADB8-E56B7DBBF180}"/>
              </a:ext>
            </a:extLst>
          </p:cNvPr>
          <p:cNvSpPr>
            <a:spLocks noGrp="1"/>
          </p:cNvSpPr>
          <p:nvPr>
            <p:ph type="body" sz="quarter" idx="33"/>
          </p:nvPr>
        </p:nvSpPr>
        <p:spPr>
          <a:xfrm>
            <a:off x="336000" y="1304925"/>
            <a:ext cx="5578800" cy="1641599"/>
          </a:xfrm>
        </p:spPr>
        <p:txBody>
          <a:bodyPr>
            <a:normAutofit/>
          </a:bodyPr>
          <a:lstStyle>
            <a:lvl1pPr marL="0" indent="0">
              <a:buNone/>
              <a:defRPr sz="1400"/>
            </a:lvl1pPr>
            <a:lvl2pPr marL="1800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7B340F44-52BE-402B-AA7D-0C9969136437}"/>
              </a:ext>
            </a:extLst>
          </p:cNvPr>
          <p:cNvSpPr/>
          <p:nvPr userDrawn="1"/>
        </p:nvSpPr>
        <p:spPr>
          <a:xfrm>
            <a:off x="9065999" y="3124799"/>
            <a:ext cx="2970000" cy="2970000"/>
          </a:xfrm>
          <a:prstGeom prst="rect">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19" name="Rectangle 18">
            <a:extLst>
              <a:ext uri="{FF2B5EF4-FFF2-40B4-BE49-F238E27FC236}">
                <a16:creationId xmlns:a16="http://schemas.microsoft.com/office/drawing/2014/main" id="{B4057541-5E35-470E-85B8-3C7ED41B2F32}"/>
              </a:ext>
            </a:extLst>
          </p:cNvPr>
          <p:cNvSpPr/>
          <p:nvPr userDrawn="1"/>
        </p:nvSpPr>
        <p:spPr>
          <a:xfrm>
            <a:off x="6096000" y="3124799"/>
            <a:ext cx="2970000" cy="297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3" name="Content Placeholder 2">
            <a:extLst>
              <a:ext uri="{FF2B5EF4-FFF2-40B4-BE49-F238E27FC236}">
                <a16:creationId xmlns:a16="http://schemas.microsoft.com/office/drawing/2014/main" id="{6EF540D2-68B1-4F54-B9FA-B47A3E216818}"/>
              </a:ext>
            </a:extLst>
          </p:cNvPr>
          <p:cNvSpPr>
            <a:spLocks noGrp="1"/>
          </p:cNvSpPr>
          <p:nvPr>
            <p:ph sz="quarter" idx="34" hasCustomPrompt="1"/>
          </p:nvPr>
        </p:nvSpPr>
        <p:spPr>
          <a:xfrm>
            <a:off x="6096000" y="3124799"/>
            <a:ext cx="2970000" cy="2970000"/>
          </a:xfrm>
        </p:spPr>
        <p:txBody>
          <a:bodyPr anchor="ctr">
            <a:normAutofit/>
          </a:bodyPr>
          <a:lstStyle>
            <a:lvl1pPr marL="0" indent="0" algn="ctr">
              <a:buNone/>
              <a:defRPr sz="1400"/>
            </a:lvl1pPr>
          </a:lstStyle>
          <a:p>
            <a:pPr lvl="0"/>
            <a:r>
              <a:rPr lang="en-GB"/>
              <a:t>Click to add image</a:t>
            </a:r>
            <a:endParaRPr lang="en-GB" dirty="0"/>
          </a:p>
        </p:txBody>
      </p:sp>
      <p:sp>
        <p:nvSpPr>
          <p:cNvPr id="15" name="Text Placeholder 14">
            <a:extLst>
              <a:ext uri="{FF2B5EF4-FFF2-40B4-BE49-F238E27FC236}">
                <a16:creationId xmlns:a16="http://schemas.microsoft.com/office/drawing/2014/main" id="{060B659F-EFC3-40EE-AFF1-82063DF8BF4C}"/>
              </a:ext>
            </a:extLst>
          </p:cNvPr>
          <p:cNvSpPr>
            <a:spLocks noGrp="1"/>
          </p:cNvSpPr>
          <p:nvPr>
            <p:ph type="body" sz="quarter" idx="35"/>
          </p:nvPr>
        </p:nvSpPr>
        <p:spPr>
          <a:xfrm>
            <a:off x="9245999" y="3305480"/>
            <a:ext cx="2610000" cy="2608638"/>
          </a:xfrm>
        </p:spPr>
        <p:txBody>
          <a:bodyPr>
            <a:normAutofit/>
          </a:bodyPr>
          <a:lstStyle>
            <a:lvl1pPr marL="0" indent="0">
              <a:buNone/>
              <a:defRPr sz="14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796559802"/>
      </p:ext>
    </p:extLst>
  </p:cSld>
  <p:clrMapOvr>
    <a:masterClrMapping/>
  </p:clrMapOvr>
  <p:extLst>
    <p:ext uri="{DCECCB84-F9BA-43D5-87BE-67443E8EF086}">
      <p15:sldGuideLst xmlns:p15="http://schemas.microsoft.com/office/powerpoint/2012/main">
        <p15:guide id="1" pos="3840" userDrawn="1">
          <p15:clr>
            <a:srgbClr val="FBAE40"/>
          </p15:clr>
        </p15:guide>
        <p15:guide id="3" pos="5813" userDrawn="1">
          <p15:clr>
            <a:srgbClr val="FBAE40"/>
          </p15:clr>
        </p15:guide>
        <p15:guide id="6" pos="2071" userDrawn="1">
          <p15:clr>
            <a:srgbClr val="FBAE40"/>
          </p15:clr>
        </p15:guide>
        <p15:guide id="7" pos="3727" userDrawn="1">
          <p15:clr>
            <a:srgbClr val="FBAE40"/>
          </p15:clr>
        </p15:guide>
        <p15:guide id="8" orient="horz" pos="3725" userDrawn="1">
          <p15:clr>
            <a:srgbClr val="FBAE40"/>
          </p15:clr>
        </p15:guide>
        <p15:guide id="10" orient="horz" pos="1865" userDrawn="1">
          <p15:clr>
            <a:srgbClr val="FBAE40"/>
          </p15:clr>
        </p15:guide>
        <p15:guide id="11" orient="horz" pos="206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ayout 0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67C2D-A813-4EA7-8AC2-338E84B6DD91}"/>
              </a:ext>
            </a:extLst>
          </p:cNvPr>
          <p:cNvSpPr/>
          <p:nvPr userDrawn="1"/>
        </p:nvSpPr>
        <p:spPr>
          <a:xfrm>
            <a:off x="6095999" y="154799"/>
            <a:ext cx="5940000" cy="3960000"/>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10" name="Rectangle 9">
            <a:extLst>
              <a:ext uri="{FF2B5EF4-FFF2-40B4-BE49-F238E27FC236}">
                <a16:creationId xmlns:a16="http://schemas.microsoft.com/office/drawing/2014/main" id="{C92A685F-B163-4A73-ADA3-85341EC8414F}"/>
              </a:ext>
            </a:extLst>
          </p:cNvPr>
          <p:cNvSpPr/>
          <p:nvPr userDrawn="1"/>
        </p:nvSpPr>
        <p:spPr>
          <a:xfrm>
            <a:off x="156001" y="154798"/>
            <a:ext cx="5940000" cy="3958637"/>
          </a:xfrm>
          <a:prstGeom prst="rect">
            <a:avLst/>
          </a:prstGeom>
          <a:solidFill>
            <a:srgbClr val="D0D2D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7" name="Title 6">
            <a:extLst>
              <a:ext uri="{FF2B5EF4-FFF2-40B4-BE49-F238E27FC236}">
                <a16:creationId xmlns:a16="http://schemas.microsoft.com/office/drawing/2014/main" id="{894D6C8A-D143-48A9-8DCC-C80034F02D96}"/>
              </a:ext>
            </a:extLst>
          </p:cNvPr>
          <p:cNvSpPr>
            <a:spLocks noGrp="1"/>
          </p:cNvSpPr>
          <p:nvPr>
            <p:ph type="title" hasCustomPrompt="1"/>
          </p:nvPr>
        </p:nvSpPr>
        <p:spPr>
          <a:xfrm>
            <a:off x="336000" y="788755"/>
            <a:ext cx="5580000" cy="344128"/>
          </a:xfrm>
        </p:spPr>
        <p:txBody>
          <a:bodyPr/>
          <a:lstStyle>
            <a:lvl1pPr>
              <a:defRPr>
                <a:solidFill>
                  <a:srgbClr val="1A4596"/>
                </a:solidFill>
              </a:defRPr>
            </a:lvl1pPr>
          </a:lstStyle>
          <a:p>
            <a:r>
              <a:rPr lang="en-US" dirty="0"/>
              <a:t>CLICK TO ADD SLIDE TITLE</a:t>
            </a:r>
            <a:endParaRPr lang="en-GB" dirty="0"/>
          </a:p>
        </p:txBody>
      </p:sp>
      <p:cxnSp>
        <p:nvCxnSpPr>
          <p:cNvPr id="18" name="Straight Connector 17">
            <a:extLst>
              <a:ext uri="{FF2B5EF4-FFF2-40B4-BE49-F238E27FC236}">
                <a16:creationId xmlns:a16="http://schemas.microsoft.com/office/drawing/2014/main" id="{5D275D5D-7B42-4C43-9262-875E6196F6C9}"/>
              </a:ext>
            </a:extLst>
          </p:cNvPr>
          <p:cNvCxnSpPr>
            <a:cxnSpLocks/>
          </p:cNvCxnSpPr>
          <p:nvPr userDrawn="1"/>
        </p:nvCxnSpPr>
        <p:spPr>
          <a:xfrm>
            <a:off x="336000" y="1130400"/>
            <a:ext cx="5580000"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8DF416E-1BB1-4FCB-B61E-929058850CBE}"/>
              </a:ext>
            </a:extLst>
          </p:cNvPr>
          <p:cNvSpPr>
            <a:spLocks noGrp="1"/>
          </p:cNvSpPr>
          <p:nvPr>
            <p:ph type="body" sz="quarter" idx="26" hasCustomPrompt="1"/>
          </p:nvPr>
        </p:nvSpPr>
        <p:spPr>
          <a:xfrm>
            <a:off x="336000" y="262800"/>
            <a:ext cx="558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a:t>CLICK TO EDIT SECTION TITLE</a:t>
            </a:r>
            <a:endParaRPr lang="en-GB" dirty="0"/>
          </a:p>
        </p:txBody>
      </p:sp>
      <p:sp>
        <p:nvSpPr>
          <p:cNvPr id="8" name="Content Placeholder 7">
            <a:extLst>
              <a:ext uri="{FF2B5EF4-FFF2-40B4-BE49-F238E27FC236}">
                <a16:creationId xmlns:a16="http://schemas.microsoft.com/office/drawing/2014/main" id="{96735949-423C-4A32-B6C7-7CEDD60FB4D6}"/>
              </a:ext>
            </a:extLst>
          </p:cNvPr>
          <p:cNvSpPr>
            <a:spLocks noGrp="1"/>
          </p:cNvSpPr>
          <p:nvPr>
            <p:ph sz="quarter" idx="30" hasCustomPrompt="1"/>
          </p:nvPr>
        </p:nvSpPr>
        <p:spPr>
          <a:xfrm>
            <a:off x="6096000" y="154799"/>
            <a:ext cx="5939999" cy="3960000"/>
          </a:xfrm>
        </p:spPr>
        <p:txBody>
          <a:bodyPr anchor="ctr">
            <a:normAutofit/>
          </a:bodyPr>
          <a:lstStyle>
            <a:lvl1pPr marL="0" indent="0" algn="ctr">
              <a:buNone/>
              <a:defRPr sz="1400"/>
            </a:lvl1pPr>
          </a:lstStyle>
          <a:p>
            <a:pPr lvl="0"/>
            <a:r>
              <a:rPr lang="en-GB"/>
              <a:t>Click to add image</a:t>
            </a:r>
            <a:endParaRPr lang="en-GB" dirty="0"/>
          </a:p>
        </p:txBody>
      </p:sp>
      <p:sp>
        <p:nvSpPr>
          <p:cNvPr id="12" name="Rectangle 11">
            <a:extLst>
              <a:ext uri="{FF2B5EF4-FFF2-40B4-BE49-F238E27FC236}">
                <a16:creationId xmlns:a16="http://schemas.microsoft.com/office/drawing/2014/main" id="{61711B8A-5451-4EA2-879A-4546609C94DF}"/>
              </a:ext>
            </a:extLst>
          </p:cNvPr>
          <p:cNvSpPr/>
          <p:nvPr userDrawn="1"/>
        </p:nvSpPr>
        <p:spPr>
          <a:xfrm>
            <a:off x="3126001" y="4114799"/>
            <a:ext cx="2970000" cy="1980000"/>
          </a:xfrm>
          <a:prstGeom prst="rect">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14" name="Rectangle 13">
            <a:extLst>
              <a:ext uri="{FF2B5EF4-FFF2-40B4-BE49-F238E27FC236}">
                <a16:creationId xmlns:a16="http://schemas.microsoft.com/office/drawing/2014/main" id="{7CC087DD-5D47-4DFD-AEBD-AF2327FBF529}"/>
              </a:ext>
            </a:extLst>
          </p:cNvPr>
          <p:cNvSpPr/>
          <p:nvPr userDrawn="1"/>
        </p:nvSpPr>
        <p:spPr>
          <a:xfrm>
            <a:off x="156001" y="4114797"/>
            <a:ext cx="2970000" cy="1980001"/>
          </a:xfrm>
          <a:prstGeom prst="rect">
            <a:avLst/>
          </a:prstGeom>
          <a:solidFill>
            <a:srgbClr val="D0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4" name="Content Placeholder 3">
            <a:extLst>
              <a:ext uri="{FF2B5EF4-FFF2-40B4-BE49-F238E27FC236}">
                <a16:creationId xmlns:a16="http://schemas.microsoft.com/office/drawing/2014/main" id="{03E1A813-B520-4E86-87D3-A58FD5B115E9}"/>
              </a:ext>
            </a:extLst>
          </p:cNvPr>
          <p:cNvSpPr>
            <a:spLocks noGrp="1"/>
          </p:cNvSpPr>
          <p:nvPr>
            <p:ph sz="quarter" idx="31" hasCustomPrompt="1"/>
          </p:nvPr>
        </p:nvSpPr>
        <p:spPr>
          <a:xfrm>
            <a:off x="156001" y="4114799"/>
            <a:ext cx="2970000" cy="1980000"/>
          </a:xfrm>
        </p:spPr>
        <p:txBody>
          <a:bodyPr anchor="ctr">
            <a:normAutofit/>
          </a:bodyPr>
          <a:lstStyle>
            <a:lvl1pPr marL="0" indent="0" algn="ctr">
              <a:buNone/>
              <a:defRPr sz="1400"/>
            </a:lvl1pPr>
          </a:lstStyle>
          <a:p>
            <a:pPr lvl="0"/>
            <a:r>
              <a:rPr lang="en-GB" dirty="0"/>
              <a:t>Click to add image</a:t>
            </a:r>
          </a:p>
        </p:txBody>
      </p:sp>
      <p:sp>
        <p:nvSpPr>
          <p:cNvPr id="6" name="Text Placeholder 5">
            <a:extLst>
              <a:ext uri="{FF2B5EF4-FFF2-40B4-BE49-F238E27FC236}">
                <a16:creationId xmlns:a16="http://schemas.microsoft.com/office/drawing/2014/main" id="{38F49427-7FF0-4FF0-8556-C1B5A5C09F0A}"/>
              </a:ext>
            </a:extLst>
          </p:cNvPr>
          <p:cNvSpPr>
            <a:spLocks noGrp="1"/>
          </p:cNvSpPr>
          <p:nvPr>
            <p:ph type="body" sz="quarter" idx="32"/>
          </p:nvPr>
        </p:nvSpPr>
        <p:spPr>
          <a:xfrm>
            <a:off x="3306001" y="4294798"/>
            <a:ext cx="2610000" cy="1618639"/>
          </a:xfrm>
        </p:spPr>
        <p:txBody>
          <a:bodyPr>
            <a:normAutofit/>
          </a:bodyPr>
          <a:lstStyle>
            <a:lvl1pPr marL="0" indent="0">
              <a:buNone/>
              <a:defRPr sz="1400">
                <a:solidFill>
                  <a:srgbClr val="FFFFFF"/>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A4176D93-9CF6-4286-ADB8-E56B7DBBF180}"/>
              </a:ext>
            </a:extLst>
          </p:cNvPr>
          <p:cNvSpPr>
            <a:spLocks noGrp="1"/>
          </p:cNvSpPr>
          <p:nvPr>
            <p:ph type="body" sz="quarter" idx="33"/>
          </p:nvPr>
        </p:nvSpPr>
        <p:spPr>
          <a:xfrm>
            <a:off x="336000" y="1304925"/>
            <a:ext cx="5578800" cy="2628000"/>
          </a:xfrm>
        </p:spPr>
        <p:txBody>
          <a:bodyPr>
            <a:normAutofit/>
          </a:bodyPr>
          <a:lstStyle>
            <a:lvl1pPr marL="0" indent="0">
              <a:buNone/>
              <a:defRPr sz="1400"/>
            </a:lvl1pPr>
            <a:lvl2pPr marL="1800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7B340F44-52BE-402B-AA7D-0C9969136437}"/>
              </a:ext>
            </a:extLst>
          </p:cNvPr>
          <p:cNvSpPr/>
          <p:nvPr userDrawn="1"/>
        </p:nvSpPr>
        <p:spPr>
          <a:xfrm>
            <a:off x="6096000" y="4114799"/>
            <a:ext cx="5939998" cy="1980000"/>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FFFFFF"/>
              </a:solidFill>
            </a:endParaRPr>
          </a:p>
        </p:txBody>
      </p:sp>
      <p:sp>
        <p:nvSpPr>
          <p:cNvPr id="15" name="Text Placeholder 14">
            <a:extLst>
              <a:ext uri="{FF2B5EF4-FFF2-40B4-BE49-F238E27FC236}">
                <a16:creationId xmlns:a16="http://schemas.microsoft.com/office/drawing/2014/main" id="{060B659F-EFC3-40EE-AFF1-82063DF8BF4C}"/>
              </a:ext>
            </a:extLst>
          </p:cNvPr>
          <p:cNvSpPr>
            <a:spLocks noGrp="1"/>
          </p:cNvSpPr>
          <p:nvPr>
            <p:ph type="body" sz="quarter" idx="35"/>
          </p:nvPr>
        </p:nvSpPr>
        <p:spPr>
          <a:xfrm>
            <a:off x="6276599" y="4294799"/>
            <a:ext cx="5578800" cy="1620000"/>
          </a:xfrm>
        </p:spPr>
        <p:txBody>
          <a:bodyPr>
            <a:normAutofit/>
          </a:bodyPr>
          <a:lstStyle>
            <a:lvl1pPr marL="0" indent="0">
              <a:buNone/>
              <a:defRPr sz="14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53382641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591" userDrawn="1">
          <p15:clr>
            <a:srgbClr val="FBAE40"/>
          </p15:clr>
        </p15:guide>
        <p15:guide id="3" pos="3727" userDrawn="1">
          <p15:clr>
            <a:srgbClr val="FBAE40"/>
          </p15:clr>
        </p15:guide>
        <p15:guide id="4" pos="3953" userDrawn="1">
          <p15:clr>
            <a:srgbClr val="FBAE40"/>
          </p15:clr>
        </p15:guide>
        <p15:guide id="7" pos="2071" userDrawn="1">
          <p15:clr>
            <a:srgbClr val="FBAE40"/>
          </p15:clr>
        </p15:guide>
        <p15:guide id="9" orient="horz" pos="2478" userDrawn="1">
          <p15:clr>
            <a:srgbClr val="FBAE40"/>
          </p15:clr>
        </p15:guide>
        <p15:guide id="10" orient="horz" pos="2704" userDrawn="1">
          <p15:clr>
            <a:srgbClr val="FBAE40"/>
          </p15:clr>
        </p15:guide>
        <p15:guide id="11" orient="horz" pos="3725"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V Templat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5B47E4B-EC7C-4232-AF93-0E8F78F2C9E5}"/>
              </a:ext>
            </a:extLst>
          </p:cNvPr>
          <p:cNvSpPr/>
          <p:nvPr userDrawn="1"/>
        </p:nvSpPr>
        <p:spPr>
          <a:xfrm>
            <a:off x="334963" y="1304926"/>
            <a:ext cx="5760000" cy="4789874"/>
          </a:xfrm>
          <a:prstGeom prst="rect">
            <a:avLst/>
          </a:prstGeom>
          <a:solidFill>
            <a:srgbClr val="F3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solidFill>
                <a:srgbClr val="000000"/>
              </a:solidFill>
            </a:endParaRPr>
          </a:p>
        </p:txBody>
      </p:sp>
      <p:sp>
        <p:nvSpPr>
          <p:cNvPr id="9" name="TextBox 8">
            <a:extLst>
              <a:ext uri="{FF2B5EF4-FFF2-40B4-BE49-F238E27FC236}">
                <a16:creationId xmlns:a16="http://schemas.microsoft.com/office/drawing/2014/main" id="{0CE9F39B-8730-4ABE-9CA9-23FCF85BB748}"/>
              </a:ext>
            </a:extLst>
          </p:cNvPr>
          <p:cNvSpPr txBox="1"/>
          <p:nvPr userDrawn="1"/>
        </p:nvSpPr>
        <p:spPr>
          <a:xfrm>
            <a:off x="2243138" y="3753292"/>
            <a:ext cx="3660460" cy="288147"/>
          </a:xfrm>
          <a:prstGeom prst="rect">
            <a:avLst/>
          </a:prstGeom>
          <a:noFill/>
        </p:spPr>
        <p:txBody>
          <a:bodyPr wrap="square" lIns="0" tIns="0" rIns="0" bIns="72000" rtlCol="0">
            <a:spAutoFit/>
          </a:bodyPr>
          <a:lstStyle/>
          <a:p>
            <a:pPr algn="l"/>
            <a:r>
              <a:rPr lang="en-GB" sz="1400" b="1" dirty="0">
                <a:solidFill>
                  <a:schemeClr val="accent1"/>
                </a:solidFill>
              </a:rPr>
              <a:t>PROFESSIONAL EXPERIENCE</a:t>
            </a:r>
            <a:endParaRPr lang="en-GB" sz="1400" b="1" dirty="0">
              <a:solidFill>
                <a:schemeClr val="accent1"/>
              </a:solidFill>
              <a:latin typeface="Arial" panose="020B0604020202020204" pitchFamily="34" charset="0"/>
            </a:endParaRPr>
          </a:p>
        </p:txBody>
      </p:sp>
      <p:sp>
        <p:nvSpPr>
          <p:cNvPr id="10" name="TextBox 9">
            <a:extLst>
              <a:ext uri="{FF2B5EF4-FFF2-40B4-BE49-F238E27FC236}">
                <a16:creationId xmlns:a16="http://schemas.microsoft.com/office/drawing/2014/main" id="{A29714E8-1837-406C-99AF-253646146E27}"/>
              </a:ext>
            </a:extLst>
          </p:cNvPr>
          <p:cNvSpPr txBox="1"/>
          <p:nvPr userDrawn="1"/>
        </p:nvSpPr>
        <p:spPr>
          <a:xfrm>
            <a:off x="2243138" y="1484313"/>
            <a:ext cx="3672000" cy="288147"/>
          </a:xfrm>
          <a:prstGeom prst="rect">
            <a:avLst/>
          </a:prstGeom>
          <a:noFill/>
        </p:spPr>
        <p:txBody>
          <a:bodyPr wrap="square" lIns="0" tIns="0" rIns="0" bIns="72000" rtlCol="0">
            <a:spAutoFit/>
          </a:bodyPr>
          <a:lstStyle>
            <a:defPPr>
              <a:defRPr lang="en-US"/>
            </a:defPPr>
            <a:lvl1pPr>
              <a:defRPr sz="1400" b="1">
                <a:solidFill>
                  <a:schemeClr val="accent1"/>
                </a:solidFill>
              </a:defRPr>
            </a:lvl1pPr>
          </a:lstStyle>
          <a:p>
            <a:pPr lvl="0"/>
            <a:r>
              <a:rPr lang="en-GB" dirty="0"/>
              <a:t>PROFESSIONAL EDUCATION</a:t>
            </a:r>
            <a:endParaRPr lang="en-GB" noProof="0" dirty="0"/>
          </a:p>
        </p:txBody>
      </p:sp>
      <p:sp>
        <p:nvSpPr>
          <p:cNvPr id="14" name="TextBox 13">
            <a:extLst>
              <a:ext uri="{FF2B5EF4-FFF2-40B4-BE49-F238E27FC236}">
                <a16:creationId xmlns:a16="http://schemas.microsoft.com/office/drawing/2014/main" id="{F619707D-C967-4EC8-AA41-22A3AA285646}"/>
              </a:ext>
            </a:extLst>
          </p:cNvPr>
          <p:cNvSpPr txBox="1">
            <a:spLocks/>
          </p:cNvSpPr>
          <p:nvPr userDrawn="1"/>
        </p:nvSpPr>
        <p:spPr>
          <a:xfrm>
            <a:off x="6275388" y="1484313"/>
            <a:ext cx="3672001" cy="288147"/>
          </a:xfrm>
          <a:prstGeom prst="rect">
            <a:avLst/>
          </a:prstGeom>
          <a:noFill/>
        </p:spPr>
        <p:txBody>
          <a:bodyPr wrap="square" lIns="0" tIns="0" rIns="0" bIns="72000" rtlCol="0">
            <a:spAutoFit/>
          </a:bodyPr>
          <a:lstStyle>
            <a:defPPr>
              <a:defRPr lang="en-US"/>
            </a:defPPr>
            <a:lvl1pPr>
              <a:defRPr sz="1400" b="1">
                <a:solidFill>
                  <a:schemeClr val="accent1"/>
                </a:solidFill>
              </a:defRPr>
            </a:lvl1pPr>
          </a:lstStyle>
          <a:p>
            <a:pPr lvl="0"/>
            <a:r>
              <a:rPr lang="en-GB" dirty="0"/>
              <a:t>KEY PROJECTS</a:t>
            </a:r>
          </a:p>
        </p:txBody>
      </p:sp>
      <p:sp>
        <p:nvSpPr>
          <p:cNvPr id="3" name="Picture Placeholder 2">
            <a:extLst>
              <a:ext uri="{FF2B5EF4-FFF2-40B4-BE49-F238E27FC236}">
                <a16:creationId xmlns:a16="http://schemas.microsoft.com/office/drawing/2014/main" id="{F4192DFD-B3F0-415F-8B70-42C44B39BB9A}"/>
              </a:ext>
            </a:extLst>
          </p:cNvPr>
          <p:cNvSpPr>
            <a:spLocks noGrp="1"/>
          </p:cNvSpPr>
          <p:nvPr>
            <p:ph type="pic" sz="quarter" idx="29" hasCustomPrompt="1"/>
          </p:nvPr>
        </p:nvSpPr>
        <p:spPr>
          <a:xfrm>
            <a:off x="523875" y="1484313"/>
            <a:ext cx="1538838" cy="2160000"/>
          </a:xfrm>
          <a:noFill/>
          <a:ln>
            <a:noFill/>
          </a:ln>
          <a:extLst>
            <a:ext uri="{909E8E84-426E-40DD-AFC4-6F175D3DCCD1}">
              <a14:hiddenFill xmlns:a14="http://schemas.microsoft.com/office/drawing/2010/main">
                <a:solidFill>
                  <a:schemeClr val="accent3"/>
                </a:solidFill>
              </a14:hiddenFill>
            </a:ext>
          </a:extLst>
        </p:spPr>
        <p:txBody>
          <a:bodyPr tIns="180000"/>
          <a:lstStyle>
            <a:lvl1pPr marL="0" indent="0" algn="ctr">
              <a:buNone/>
              <a:defRPr sz="1000"/>
            </a:lvl1pPr>
          </a:lstStyle>
          <a:p>
            <a:r>
              <a:rPr lang="en-GB" dirty="0"/>
              <a:t>Paste picture here</a:t>
            </a:r>
            <a:br>
              <a:rPr lang="en-GB" dirty="0"/>
            </a:br>
            <a:r>
              <a:rPr lang="en-GB" dirty="0"/>
              <a:t>4.3cm wide</a:t>
            </a:r>
          </a:p>
        </p:txBody>
      </p:sp>
      <p:sp>
        <p:nvSpPr>
          <p:cNvPr id="19" name="Text Placeholder 4">
            <a:extLst>
              <a:ext uri="{FF2B5EF4-FFF2-40B4-BE49-F238E27FC236}">
                <a16:creationId xmlns:a16="http://schemas.microsoft.com/office/drawing/2014/main" id="{7B817736-17B8-4F58-B3AF-EBBDCC72EF67}"/>
              </a:ext>
            </a:extLst>
          </p:cNvPr>
          <p:cNvSpPr>
            <a:spLocks noGrp="1"/>
          </p:cNvSpPr>
          <p:nvPr>
            <p:ph type="body" sz="quarter" idx="31"/>
          </p:nvPr>
        </p:nvSpPr>
        <p:spPr>
          <a:xfrm>
            <a:off x="2243138" y="4041439"/>
            <a:ext cx="3672000" cy="1872000"/>
          </a:xfrm>
        </p:spPr>
        <p:txBody>
          <a:bodyPr>
            <a:noAutofit/>
          </a:bodyPr>
          <a:lstStyle>
            <a:lvl1pPr marL="90000" indent="-90000">
              <a:spcBef>
                <a:spcPts val="600"/>
              </a:spcBef>
              <a:spcAft>
                <a:spcPts val="0"/>
              </a:spcAft>
              <a:defRPr lang="en-US" sz="1200" kern="1200" dirty="0" smtClean="0">
                <a:solidFill>
                  <a:srgbClr val="000000"/>
                </a:solidFill>
                <a:latin typeface="+mn-lt"/>
                <a:ea typeface="+mn-ea"/>
                <a:cs typeface="+mn-cs"/>
              </a:defRPr>
            </a:lvl1pPr>
            <a:lvl2pPr marL="270000" indent="-90000">
              <a:spcBef>
                <a:spcPts val="600"/>
              </a:spcBef>
              <a:spcAft>
                <a:spcPts val="0"/>
              </a:spcAft>
              <a:defRPr lang="en-US" sz="1200" kern="1200" dirty="0" smtClean="0">
                <a:solidFill>
                  <a:srgbClr val="000000"/>
                </a:solidFill>
                <a:latin typeface="+mn-lt"/>
                <a:ea typeface="+mn-ea"/>
                <a:cs typeface="+mn-cs"/>
              </a:defRPr>
            </a:lvl2pPr>
            <a:lvl3pPr marL="450000" indent="-90000">
              <a:spcBef>
                <a:spcPts val="600"/>
              </a:spcBef>
              <a:spcAft>
                <a:spcPts val="0"/>
              </a:spcAft>
              <a:defRPr lang="en-US" sz="1200" kern="1200" dirty="0" smtClean="0">
                <a:solidFill>
                  <a:srgbClr val="000000"/>
                </a:solidFill>
                <a:latin typeface="+mn-lt"/>
                <a:ea typeface="+mn-ea"/>
                <a:cs typeface="+mn-cs"/>
              </a:defRPr>
            </a:lvl3pPr>
            <a:lvl4pPr marL="630000" indent="-90000">
              <a:spcBef>
                <a:spcPts val="600"/>
              </a:spcBef>
              <a:spcAft>
                <a:spcPts val="0"/>
              </a:spcAft>
              <a:defRPr lang="en-US" sz="1200" kern="1200" dirty="0" smtClean="0">
                <a:solidFill>
                  <a:srgbClr val="000000"/>
                </a:solidFill>
                <a:latin typeface="+mn-lt"/>
                <a:ea typeface="+mn-ea"/>
                <a:cs typeface="+mn-cs"/>
              </a:defRPr>
            </a:lvl4pPr>
            <a:lvl5pPr marL="810000" indent="-90000">
              <a:spcBef>
                <a:spcPts val="600"/>
              </a:spcBef>
              <a:spcAft>
                <a:spcPts val="0"/>
              </a:spcAft>
              <a:defRPr lang="en-GB" sz="1200" kern="1200" dirty="0" smtClean="0">
                <a:solidFill>
                  <a:srgbClr val="00000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4">
            <a:extLst>
              <a:ext uri="{FF2B5EF4-FFF2-40B4-BE49-F238E27FC236}">
                <a16:creationId xmlns:a16="http://schemas.microsoft.com/office/drawing/2014/main" id="{F069188B-B580-4BC2-890E-4BFA7C7328AA}"/>
              </a:ext>
            </a:extLst>
          </p:cNvPr>
          <p:cNvSpPr>
            <a:spLocks noGrp="1"/>
          </p:cNvSpPr>
          <p:nvPr>
            <p:ph type="body" sz="quarter" idx="32"/>
          </p:nvPr>
        </p:nvSpPr>
        <p:spPr>
          <a:xfrm>
            <a:off x="2243138" y="1772459"/>
            <a:ext cx="3672862" cy="1871853"/>
          </a:xfrm>
        </p:spPr>
        <p:txBody>
          <a:bodyPr>
            <a:noAutofit/>
          </a:bodyPr>
          <a:lstStyle>
            <a:lvl1pPr marL="90000" indent="-90000">
              <a:spcBef>
                <a:spcPts val="600"/>
              </a:spcBef>
              <a:spcAft>
                <a:spcPts val="0"/>
              </a:spcAft>
              <a:buFont typeface="Arial" panose="020B0604020202020204" pitchFamily="34" charset="0"/>
              <a:buChar char="•"/>
              <a:defRPr lang="en-US" sz="1200" kern="1200" dirty="0" smtClean="0">
                <a:solidFill>
                  <a:srgbClr val="000000"/>
                </a:solidFill>
                <a:latin typeface="+mn-lt"/>
                <a:ea typeface="+mn-ea"/>
                <a:cs typeface="+mn-cs"/>
              </a:defRPr>
            </a:lvl1pPr>
            <a:lvl2pPr marL="270000" indent="-90000">
              <a:spcBef>
                <a:spcPts val="600"/>
              </a:spcBef>
              <a:spcAft>
                <a:spcPts val="0"/>
              </a:spcAft>
              <a:buFont typeface="Arial" panose="020B0604020202020204" pitchFamily="34" charset="0"/>
              <a:buChar char="•"/>
              <a:defRPr lang="en-US" sz="1200" kern="1200" dirty="0" smtClean="0">
                <a:solidFill>
                  <a:srgbClr val="000000"/>
                </a:solidFill>
                <a:latin typeface="+mn-lt"/>
                <a:ea typeface="+mn-ea"/>
                <a:cs typeface="+mn-cs"/>
              </a:defRPr>
            </a:lvl2pPr>
            <a:lvl3pPr marL="450000" indent="-90000">
              <a:spcBef>
                <a:spcPts val="600"/>
              </a:spcBef>
              <a:spcAft>
                <a:spcPts val="0"/>
              </a:spcAft>
              <a:buFont typeface="Arial" panose="020B0604020202020204" pitchFamily="34" charset="0"/>
              <a:buChar char="•"/>
              <a:defRPr lang="en-US" sz="1200" kern="1200" dirty="0" smtClean="0">
                <a:solidFill>
                  <a:srgbClr val="000000"/>
                </a:solidFill>
                <a:latin typeface="+mn-lt"/>
                <a:ea typeface="+mn-ea"/>
                <a:cs typeface="+mn-cs"/>
              </a:defRPr>
            </a:lvl3pPr>
            <a:lvl4pPr marL="630000" indent="-90000">
              <a:spcBef>
                <a:spcPts val="600"/>
              </a:spcBef>
              <a:spcAft>
                <a:spcPts val="0"/>
              </a:spcAft>
              <a:buFont typeface="Arial" panose="020B0604020202020204" pitchFamily="34" charset="0"/>
              <a:buChar char="•"/>
              <a:defRPr lang="en-US" sz="1200" kern="1200" dirty="0" smtClean="0">
                <a:solidFill>
                  <a:srgbClr val="000000"/>
                </a:solidFill>
                <a:latin typeface="+mn-lt"/>
                <a:ea typeface="+mn-ea"/>
                <a:cs typeface="+mn-cs"/>
              </a:defRPr>
            </a:lvl4pPr>
            <a:lvl5pPr marL="810000" indent="-90000">
              <a:spcBef>
                <a:spcPts val="600"/>
              </a:spcBef>
              <a:spcAft>
                <a:spcPts val="0"/>
              </a:spcAft>
              <a:buFont typeface="Arial" panose="020B0604020202020204" pitchFamily="34" charset="0"/>
              <a:buChar char="•"/>
              <a:defRPr lang="en-GB" sz="1200" kern="1200" dirty="0" smtClean="0">
                <a:solidFill>
                  <a:srgbClr val="00000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ext Placeholder 4">
            <a:extLst>
              <a:ext uri="{FF2B5EF4-FFF2-40B4-BE49-F238E27FC236}">
                <a16:creationId xmlns:a16="http://schemas.microsoft.com/office/drawing/2014/main" id="{291C721F-5E15-4FF4-80BB-6791ACE3D5C9}"/>
              </a:ext>
            </a:extLst>
          </p:cNvPr>
          <p:cNvSpPr>
            <a:spLocks noGrp="1"/>
          </p:cNvSpPr>
          <p:nvPr>
            <p:ph type="body" sz="quarter" idx="33"/>
          </p:nvPr>
        </p:nvSpPr>
        <p:spPr>
          <a:xfrm>
            <a:off x="6275388" y="1772461"/>
            <a:ext cx="5580062" cy="4320364"/>
          </a:xfrm>
        </p:spPr>
        <p:txBody>
          <a:bodyPr>
            <a:noAutofit/>
          </a:bodyPr>
          <a:lstStyle>
            <a:lvl1pPr marL="90000" indent="-90000">
              <a:spcBef>
                <a:spcPts val="600"/>
              </a:spcBef>
              <a:spcAft>
                <a:spcPts val="0"/>
              </a:spcAft>
              <a:defRPr lang="en-US" sz="1200" kern="1200" dirty="0" smtClean="0">
                <a:solidFill>
                  <a:srgbClr val="000000"/>
                </a:solidFill>
                <a:latin typeface="+mn-lt"/>
                <a:ea typeface="+mn-ea"/>
                <a:cs typeface="+mn-cs"/>
              </a:defRPr>
            </a:lvl1pPr>
            <a:lvl2pPr marL="270000" indent="-90000">
              <a:spcBef>
                <a:spcPts val="600"/>
              </a:spcBef>
              <a:spcAft>
                <a:spcPts val="0"/>
              </a:spcAft>
              <a:defRPr lang="en-US" sz="1200" kern="1200" dirty="0" smtClean="0">
                <a:solidFill>
                  <a:srgbClr val="000000"/>
                </a:solidFill>
                <a:latin typeface="+mn-lt"/>
                <a:ea typeface="+mn-ea"/>
                <a:cs typeface="+mn-cs"/>
              </a:defRPr>
            </a:lvl2pPr>
            <a:lvl3pPr marL="450000" indent="-90000">
              <a:spcBef>
                <a:spcPts val="600"/>
              </a:spcBef>
              <a:spcAft>
                <a:spcPts val="0"/>
              </a:spcAft>
              <a:defRPr lang="en-US" sz="1200" kern="1200" dirty="0" smtClean="0">
                <a:solidFill>
                  <a:srgbClr val="000000"/>
                </a:solidFill>
                <a:latin typeface="+mn-lt"/>
                <a:ea typeface="+mn-ea"/>
                <a:cs typeface="+mn-cs"/>
              </a:defRPr>
            </a:lvl3pPr>
            <a:lvl4pPr marL="630000" indent="-90000">
              <a:spcBef>
                <a:spcPts val="600"/>
              </a:spcBef>
              <a:spcAft>
                <a:spcPts val="0"/>
              </a:spcAft>
              <a:defRPr lang="en-US" sz="1200" kern="1200" dirty="0" smtClean="0">
                <a:solidFill>
                  <a:srgbClr val="000000"/>
                </a:solidFill>
                <a:latin typeface="+mn-lt"/>
                <a:ea typeface="+mn-ea"/>
                <a:cs typeface="+mn-cs"/>
              </a:defRPr>
            </a:lvl4pPr>
            <a:lvl5pPr marL="810000" indent="-90000">
              <a:spcBef>
                <a:spcPts val="600"/>
              </a:spcBef>
              <a:spcAft>
                <a:spcPts val="0"/>
              </a:spcAft>
              <a:defRPr lang="en-GB" sz="1200" kern="1200" dirty="0" smtClean="0">
                <a:solidFill>
                  <a:srgbClr val="00000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6">
            <a:extLst>
              <a:ext uri="{FF2B5EF4-FFF2-40B4-BE49-F238E27FC236}">
                <a16:creationId xmlns:a16="http://schemas.microsoft.com/office/drawing/2014/main" id="{DD4B52A7-295F-44F2-BAEE-84BDBFA83284}"/>
              </a:ext>
            </a:extLst>
          </p:cNvPr>
          <p:cNvSpPr>
            <a:spLocks noGrp="1"/>
          </p:cNvSpPr>
          <p:nvPr>
            <p:ph type="body" sz="quarter" idx="34" hasCustomPrompt="1"/>
          </p:nvPr>
        </p:nvSpPr>
        <p:spPr>
          <a:xfrm>
            <a:off x="336000" y="520526"/>
            <a:ext cx="11520000" cy="380480"/>
          </a:xfrm>
          <a:solidFill>
            <a:srgbClr val="1A4596"/>
          </a:solidFill>
        </p:spPr>
        <p:txBody>
          <a:bodyPr tIns="36000" bIns="36000" anchor="t">
            <a:noAutofit/>
          </a:bodyPr>
          <a:lstStyle>
            <a:lvl1pPr marL="0" indent="0" algn="ctr">
              <a:buNone/>
              <a:defRPr lang="en-US" sz="2000" kern="1200" dirty="0" smtClean="0">
                <a:solidFill>
                  <a:schemeClr val="bg1"/>
                </a:solidFill>
                <a:latin typeface="+mn-lt"/>
                <a:ea typeface="+mn-ea"/>
                <a:cs typeface="+mn-cs"/>
              </a:defRPr>
            </a:lvl1pPr>
            <a:lvl2pPr>
              <a:defRPr lang="en-US" sz="2400" kern="1200" dirty="0" smtClean="0">
                <a:solidFill>
                  <a:schemeClr val="bg1"/>
                </a:solidFill>
                <a:latin typeface="+mn-lt"/>
                <a:ea typeface="+mn-ea"/>
                <a:cs typeface="+mn-cs"/>
              </a:defRPr>
            </a:lvl2pPr>
            <a:lvl3pPr>
              <a:defRPr lang="en-US" sz="2400" kern="1200" dirty="0" smtClean="0">
                <a:solidFill>
                  <a:schemeClr val="bg1"/>
                </a:solidFill>
                <a:latin typeface="+mn-lt"/>
                <a:ea typeface="+mn-ea"/>
                <a:cs typeface="+mn-cs"/>
              </a:defRPr>
            </a:lvl3pPr>
            <a:lvl4pPr>
              <a:defRPr lang="en-US" sz="2400" kern="1200" dirty="0" smtClean="0">
                <a:solidFill>
                  <a:schemeClr val="bg1"/>
                </a:solidFill>
                <a:latin typeface="+mn-lt"/>
                <a:ea typeface="+mn-ea"/>
                <a:cs typeface="+mn-cs"/>
              </a:defRPr>
            </a:lvl4pPr>
            <a:lvl5pPr>
              <a:defRPr lang="en-GB" sz="2400" kern="1200" dirty="0">
                <a:solidFill>
                  <a:schemeClr val="bg1"/>
                </a:solidFill>
                <a:latin typeface="+mn-lt"/>
                <a:ea typeface="+mn-ea"/>
                <a:cs typeface="+mn-cs"/>
              </a:defRPr>
            </a:lvl5pPr>
          </a:lstStyle>
          <a:p>
            <a:pPr lvl="0"/>
            <a:r>
              <a:rPr lang="en-US" dirty="0"/>
              <a:t>Click to edit Name</a:t>
            </a:r>
          </a:p>
        </p:txBody>
      </p:sp>
      <p:sp>
        <p:nvSpPr>
          <p:cNvPr id="31" name="Text Placeholder 4">
            <a:extLst>
              <a:ext uri="{FF2B5EF4-FFF2-40B4-BE49-F238E27FC236}">
                <a16:creationId xmlns:a16="http://schemas.microsoft.com/office/drawing/2014/main" id="{4F079CF2-7BF6-4027-8872-3FFE42CC9524}"/>
              </a:ext>
            </a:extLst>
          </p:cNvPr>
          <p:cNvSpPr>
            <a:spLocks noGrp="1"/>
          </p:cNvSpPr>
          <p:nvPr>
            <p:ph type="body" sz="quarter" idx="35" hasCustomPrompt="1"/>
          </p:nvPr>
        </p:nvSpPr>
        <p:spPr>
          <a:xfrm>
            <a:off x="336000" y="901006"/>
            <a:ext cx="11520000" cy="318924"/>
          </a:xfrm>
          <a:noFill/>
          <a:extLst>
            <a:ext uri="{909E8E84-426E-40DD-AFC4-6F175D3DCCD1}">
              <a14:hiddenFill xmlns:a14="http://schemas.microsoft.com/office/drawing/2010/main">
                <a:solidFill>
                  <a:srgbClr val="1A4596"/>
                </a:solidFill>
              </a14:hiddenFill>
            </a:ext>
          </a:extLst>
        </p:spPr>
        <p:txBody>
          <a:bodyPr vert="horz" lIns="0" tIns="36000" rIns="0" bIns="36000" rtlCol="0" anchor="t">
            <a:noAutofit/>
          </a:bodyPr>
          <a:lstStyle>
            <a:lvl1pPr marL="0" indent="0" algn="ctr">
              <a:buNone/>
              <a:defRPr lang="en-GB" sz="1600" dirty="0">
                <a:solidFill>
                  <a:srgbClr val="1A4596"/>
                </a:solidFill>
              </a:defRPr>
            </a:lvl1pPr>
          </a:lstStyle>
          <a:p>
            <a:pPr marL="180000" lvl="0" indent="-180000" algn="ctr"/>
            <a:r>
              <a:rPr lang="en-US" dirty="0"/>
              <a:t>CLICK TO EDIT JOB TITLE</a:t>
            </a:r>
            <a:endParaRPr lang="en-GB" dirty="0"/>
          </a:p>
        </p:txBody>
      </p:sp>
      <p:sp>
        <p:nvSpPr>
          <p:cNvPr id="16" name="Text Placeholder 8">
            <a:extLst>
              <a:ext uri="{FF2B5EF4-FFF2-40B4-BE49-F238E27FC236}">
                <a16:creationId xmlns:a16="http://schemas.microsoft.com/office/drawing/2014/main" id="{9DDAD9FC-7E6A-20A4-65D4-4E33ABBB1A9D}"/>
              </a:ext>
            </a:extLst>
          </p:cNvPr>
          <p:cNvSpPr>
            <a:spLocks noGrp="1"/>
          </p:cNvSpPr>
          <p:nvPr>
            <p:ph type="body" sz="quarter" idx="26" hasCustomPrompt="1"/>
          </p:nvPr>
        </p:nvSpPr>
        <p:spPr>
          <a:xfrm>
            <a:off x="336000" y="262800"/>
            <a:ext cx="5580000" cy="169277"/>
          </a:xfrm>
          <a:noFill/>
        </p:spPr>
        <p:txBody>
          <a:bodyPr vert="horz" lIns="0" tIns="0" rIns="0" bIns="0" rtlCol="0">
            <a:noAutofit/>
          </a:bodyPr>
          <a:lstStyle>
            <a:lvl1pPr marL="0" indent="0">
              <a:buNone/>
              <a:defRPr lang="en-US" sz="1100" smtClean="0">
                <a:solidFill>
                  <a:srgbClr val="A3AAAE"/>
                </a:solidFill>
              </a:defRPr>
            </a:lvl1pPr>
            <a:lvl2pPr>
              <a:defRPr lang="en-US" sz="1100" smtClean="0">
                <a:solidFill>
                  <a:srgbClr val="A3AAAE"/>
                </a:solidFill>
              </a:defRPr>
            </a:lvl2pPr>
            <a:lvl3pPr>
              <a:defRPr lang="en-US" sz="1100" smtClean="0">
                <a:solidFill>
                  <a:srgbClr val="A3AAAE"/>
                </a:solidFill>
              </a:defRPr>
            </a:lvl3pPr>
            <a:lvl4pPr>
              <a:defRPr lang="en-US" sz="1100" smtClean="0">
                <a:solidFill>
                  <a:srgbClr val="A3AAAE"/>
                </a:solidFill>
              </a:defRPr>
            </a:lvl4pPr>
            <a:lvl5pPr>
              <a:defRPr lang="en-GB" sz="1100">
                <a:solidFill>
                  <a:srgbClr val="A3AAAE"/>
                </a:solidFill>
              </a:defRPr>
            </a:lvl5pPr>
          </a:lstStyle>
          <a:p>
            <a:pPr marL="180000" lvl="0" indent="-180000"/>
            <a:r>
              <a:rPr lang="en-GB" dirty="0"/>
              <a:t>CLICK TO EDIT SECTION TITLE</a:t>
            </a:r>
          </a:p>
        </p:txBody>
      </p:sp>
    </p:spTree>
    <p:extLst>
      <p:ext uri="{BB962C8B-B14F-4D97-AF65-F5344CB8AC3E}">
        <p14:creationId xmlns:p14="http://schemas.microsoft.com/office/powerpoint/2010/main" val="1229326721"/>
      </p:ext>
    </p:extLst>
  </p:cSld>
  <p:clrMapOvr>
    <a:masterClrMapping/>
  </p:clrMapOvr>
  <p:extLst>
    <p:ext uri="{DCECCB84-F9BA-43D5-87BE-67443E8EF086}">
      <p15:sldGuideLst xmlns:p15="http://schemas.microsoft.com/office/powerpoint/2012/main">
        <p15:guide id="1" pos="1300" userDrawn="1">
          <p15:clr>
            <a:srgbClr val="FBAE40"/>
          </p15:clr>
        </p15:guide>
        <p15:guide id="2" orient="horz" pos="935" userDrawn="1">
          <p15:clr>
            <a:srgbClr val="FBAE40"/>
          </p15:clr>
        </p15:guide>
        <p15:guide id="3" pos="1413" userDrawn="1">
          <p15:clr>
            <a:srgbClr val="FBAE40"/>
          </p15:clr>
        </p15:guide>
        <p15:guide id="4" pos="3840" userDrawn="1">
          <p15:clr>
            <a:srgbClr val="FBAE40"/>
          </p15:clr>
        </p15:guide>
        <p15:guide id="5" pos="3727" userDrawn="1">
          <p15:clr>
            <a:srgbClr val="FBAE40"/>
          </p15:clr>
        </p15:guide>
        <p15:guide id="6" pos="3953" userDrawn="1">
          <p15:clr>
            <a:srgbClr val="FBAE40"/>
          </p15:clr>
        </p15:guide>
        <p15:guide id="7" pos="325" userDrawn="1">
          <p15:clr>
            <a:srgbClr val="FBAE40"/>
          </p15:clr>
        </p15:guide>
        <p15:guide id="8" orient="horz" pos="3725" userDrawn="1">
          <p15:clr>
            <a:srgbClr val="FBAE40"/>
          </p15:clr>
        </p15:guide>
        <p15:guide id="9" orient="horz" pos="229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verlay Image Title">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6E889A10-DFD7-8C49-939C-B62B45146AA6}"/>
              </a:ext>
            </a:extLst>
          </p:cNvPr>
          <p:cNvSpPr>
            <a:spLocks noGrp="1"/>
          </p:cNvSpPr>
          <p:nvPr>
            <p:ph type="body" sz="quarter" idx="12" hasCustomPrompt="1"/>
          </p:nvPr>
        </p:nvSpPr>
        <p:spPr>
          <a:xfrm>
            <a:off x="334964" y="4150334"/>
            <a:ext cx="7488000" cy="630820"/>
          </a:xfrm>
          <a:prstGeom prst="rect">
            <a:avLst/>
          </a:prstGeom>
        </p:spPr>
        <p:txBody>
          <a:bodyPr lIns="0" tIns="126000" rIns="0" bIns="71999" anchor="t">
            <a:spAutoFit/>
          </a:bodyPr>
          <a:lstStyle>
            <a:lvl1pPr marL="0" indent="0">
              <a:spcBef>
                <a:spcPts val="1200"/>
              </a:spcBef>
              <a:buFont typeface="Arial" panose="020B0604020202020204" pitchFamily="34" charset="0"/>
              <a:buNone/>
              <a:defRPr sz="2800">
                <a:solidFill>
                  <a:srgbClr val="FFFFFF"/>
                </a:solidFill>
              </a:defRPr>
            </a:lvl1pPr>
          </a:lstStyle>
          <a:p>
            <a:pPr lvl="0"/>
            <a:r>
              <a:rPr lang="en-GB"/>
              <a:t>Click to edit subtitle &amp; date</a:t>
            </a:r>
          </a:p>
        </p:txBody>
      </p:sp>
    </p:spTree>
    <p:extLst>
      <p:ext uri="{BB962C8B-B14F-4D97-AF65-F5344CB8AC3E}">
        <p14:creationId xmlns:p14="http://schemas.microsoft.com/office/powerpoint/2010/main" val="3409095026"/>
      </p:ext>
    </p:extLst>
  </p:cSld>
  <p:clrMapOvr>
    <a:masterClrMapping/>
  </p:clrMapOvr>
  <p:extLst>
    <p:ext uri="{DCECCB84-F9BA-43D5-87BE-67443E8EF086}">
      <p15:sldGuideLst xmlns:p15="http://schemas.microsoft.com/office/powerpoint/2012/main">
        <p15:guide id="1" orient="horz" pos="2614">
          <p15:clr>
            <a:srgbClr val="FBAE40"/>
          </p15:clr>
        </p15:guide>
        <p15:guide id="2" orient="horz" pos="3430">
          <p15:clr>
            <a:srgbClr val="FBAE40"/>
          </p15:clr>
        </p15:guide>
        <p15:guide id="3" orient="horz" pos="3634">
          <p15:clr>
            <a:srgbClr val="FBAE40"/>
          </p15:clr>
        </p15:guide>
        <p15:guide id="4" orient="horz" pos="1661">
          <p15:clr>
            <a:srgbClr val="FBAE40"/>
          </p15:clr>
        </p15:guide>
        <p15:guide id="5" orient="horz" pos="1457">
          <p15:clr>
            <a:srgbClr val="FBAE40"/>
          </p15:clr>
        </p15:guide>
        <p15:guide id="6" pos="4929">
          <p15:clr>
            <a:srgbClr val="FBAE40"/>
          </p15:clr>
        </p15:guide>
        <p15:guide id="7" pos="51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 Content (lar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F5A5-E94D-ABC8-1841-9CF060E3E49A}"/>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87B7CF52-B84F-05CF-F000-D84B65A1205A}"/>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06068F7B-8612-54C3-614E-0229E4570BCD}"/>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56089F3-8BFF-6485-E4EF-F168A2E70DF6}"/>
              </a:ext>
            </a:extLst>
          </p:cNvPr>
          <p:cNvSpPr>
            <a:spLocks noGrp="1"/>
          </p:cNvSpPr>
          <p:nvPr>
            <p:ph sz="quarter" idx="11"/>
          </p:nvPr>
        </p:nvSpPr>
        <p:spPr>
          <a:xfrm>
            <a:off x="336000" y="1304925"/>
            <a:ext cx="7199999"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B1BF1E68-7801-EEE5-8243-EDBABAB85513}"/>
              </a:ext>
            </a:extLst>
          </p:cNvPr>
          <p:cNvSpPr>
            <a:spLocks noGrp="1"/>
          </p:cNvSpPr>
          <p:nvPr>
            <p:ph sz="quarter" idx="12"/>
          </p:nvPr>
        </p:nvSpPr>
        <p:spPr>
          <a:xfrm>
            <a:off x="7715999" y="1304925"/>
            <a:ext cx="4140001"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1745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 Content (lar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F5A5-E94D-ABC8-1841-9CF060E3E49A}"/>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87B7CF52-B84F-05CF-F000-D84B65A1205A}"/>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06068F7B-8612-54C3-614E-0229E4570BCD}"/>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56089F3-8BFF-6485-E4EF-F168A2E70DF6}"/>
              </a:ext>
            </a:extLst>
          </p:cNvPr>
          <p:cNvSpPr>
            <a:spLocks noGrp="1"/>
          </p:cNvSpPr>
          <p:nvPr>
            <p:ph sz="quarter" idx="11"/>
          </p:nvPr>
        </p:nvSpPr>
        <p:spPr>
          <a:xfrm>
            <a:off x="4656001" y="1304925"/>
            <a:ext cx="7199999"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B1BF1E68-7801-EEE5-8243-EDBABAB85513}"/>
              </a:ext>
            </a:extLst>
          </p:cNvPr>
          <p:cNvSpPr>
            <a:spLocks noGrp="1"/>
          </p:cNvSpPr>
          <p:nvPr>
            <p:ph sz="quarter" idx="12"/>
          </p:nvPr>
        </p:nvSpPr>
        <p:spPr>
          <a:xfrm>
            <a:off x="336001" y="1304925"/>
            <a:ext cx="4140001"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7177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 Content 1 Note (lar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005D-920C-2C0D-6628-16A090190B7D}"/>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38799868-2923-F506-B3F9-47BDD50500D9}"/>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35B4717D-48BE-85C7-5F11-7F0212A5FA48}"/>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2848402-9594-0031-506C-54DBA7F68E54}"/>
              </a:ext>
            </a:extLst>
          </p:cNvPr>
          <p:cNvSpPr>
            <a:spLocks noGrp="1"/>
          </p:cNvSpPr>
          <p:nvPr>
            <p:ph sz="quarter" idx="11" hasCustomPrompt="1"/>
          </p:nvPr>
        </p:nvSpPr>
        <p:spPr>
          <a:xfrm>
            <a:off x="4656001" y="1304925"/>
            <a:ext cx="7199999" cy="4050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800" b="0"/>
            </a:lvl2pPr>
            <a:lvl3pPr marL="720000" indent="-180000" algn="l" defTabSz="360000" rtl="0" eaLnBrk="1" latinLnBrk="0" hangingPunct="1">
              <a:lnSpc>
                <a:spcPct val="100000"/>
              </a:lnSpc>
              <a:buFont typeface="Arial" panose="020B0604020202020204" pitchFamily="34" charset="0"/>
              <a:buChar char="•"/>
              <a:defRPr sz="1800" b="0"/>
            </a:lvl3pPr>
            <a:lvl4pPr marL="990000" indent="-180000" algn="l" defTabSz="360000" rtl="0" eaLnBrk="1" latinLnBrk="0" hangingPunct="1">
              <a:lnSpc>
                <a:spcPct val="100000"/>
              </a:lnSpc>
              <a:buFont typeface="Arial" panose="020B0604020202020204" pitchFamily="34" charset="0"/>
              <a:buChar char="•"/>
              <a:defRPr sz="1800" b="0"/>
            </a:lvl4pPr>
            <a:lvl5pPr marL="1260000" indent="-180000" algn="l" defTabSz="360000" rtl="0" eaLnBrk="1" latinLnBrk="0" hangingPunct="1">
              <a:lnSpc>
                <a:spcPct val="100000"/>
              </a:lnSpc>
              <a:buFont typeface="Arial" panose="020B0604020202020204" pitchFamily="34" charset="0"/>
              <a:buChar char="•"/>
              <a:defRPr sz="1800" b="0"/>
            </a:lvl5pPr>
          </a:lstStyle>
          <a:p>
            <a:pPr lvl="0"/>
            <a:r>
              <a:rPr lang="en-US"/>
              <a:t>Graphic here</a:t>
            </a:r>
            <a:endParaRPr lang="en-GB"/>
          </a:p>
        </p:txBody>
      </p:sp>
      <p:sp>
        <p:nvSpPr>
          <p:cNvPr id="6" name="Text Placeholder 5">
            <a:extLst>
              <a:ext uri="{FF2B5EF4-FFF2-40B4-BE49-F238E27FC236}">
                <a16:creationId xmlns:a16="http://schemas.microsoft.com/office/drawing/2014/main" id="{7DB9986E-90CD-6A13-290A-A6EC60326C1C}"/>
              </a:ext>
            </a:extLst>
          </p:cNvPr>
          <p:cNvSpPr>
            <a:spLocks noGrp="1"/>
          </p:cNvSpPr>
          <p:nvPr>
            <p:ph type="body" sz="quarter" idx="12" hasCustomPrompt="1"/>
          </p:nvPr>
        </p:nvSpPr>
        <p:spPr>
          <a:xfrm>
            <a:off x="4656139" y="5426463"/>
            <a:ext cx="7199311" cy="666463"/>
          </a:xfrm>
          <a:prstGeom prst="rect">
            <a:avLst/>
          </a:prstGeom>
        </p:spPr>
        <p:txBody>
          <a:bodyPr lIns="0" tIns="36000" rIns="0" bIns="0" anchor="t"/>
          <a:lstStyle>
            <a:lvl1pPr marL="0" indent="0" algn="l" defTabSz="360000" rtl="0" eaLnBrk="1" latinLnBrk="0" hangingPunct="1">
              <a:lnSpc>
                <a:spcPct val="100000"/>
              </a:lnSpc>
              <a:buFont typeface="Arial" panose="020B0604020202020204" pitchFamily="34" charset="0"/>
              <a:buNone/>
              <a:defRPr sz="1200" b="0"/>
            </a:lvl1pPr>
            <a:lvl2pPr marL="270000" indent="-180000" algn="l" defTabSz="360000" rtl="0" eaLnBrk="1" latinLnBrk="0" hangingPunct="1">
              <a:lnSpc>
                <a:spcPct val="100000"/>
              </a:lnSpc>
              <a:buFont typeface="Arial" panose="020B0604020202020204" pitchFamily="34" charset="0"/>
              <a:buNone/>
              <a:defRPr sz="1200" b="0"/>
            </a:lvl2pPr>
            <a:lvl3pPr marL="540000" indent="-180000" algn="l" defTabSz="360000" rtl="0" eaLnBrk="1" latinLnBrk="0" hangingPunct="1">
              <a:lnSpc>
                <a:spcPct val="100000"/>
              </a:lnSpc>
              <a:buFont typeface="Arial" panose="020B0604020202020204" pitchFamily="34" charset="0"/>
              <a:buNone/>
              <a:defRPr sz="1200" b="0"/>
            </a:lvl3pPr>
            <a:lvl4pPr marL="810000" indent="-180000" algn="l" defTabSz="360000" rtl="0" eaLnBrk="1" latinLnBrk="0" hangingPunct="1">
              <a:lnSpc>
                <a:spcPct val="100000"/>
              </a:lnSpc>
              <a:buFont typeface="Arial" panose="020B0604020202020204" pitchFamily="34" charset="0"/>
              <a:buNone/>
              <a:defRPr sz="1200" b="0"/>
            </a:lvl4pPr>
            <a:lvl5pPr marL="1080000" indent="-180000" algn="l" defTabSz="360000" rtl="0" eaLnBrk="1" latinLnBrk="0" hangingPunct="1">
              <a:lnSpc>
                <a:spcPct val="100000"/>
              </a:lnSpc>
              <a:buFont typeface="Arial" panose="020B0604020202020204" pitchFamily="34" charset="0"/>
              <a:buNone/>
              <a:defRPr sz="1200" b="0"/>
            </a:lvl5pPr>
          </a:lstStyle>
          <a:p>
            <a:pPr lvl="0"/>
            <a:r>
              <a:rPr lang="en-GB" dirty="0"/>
              <a:t>Click to add notes on the above content</a:t>
            </a:r>
          </a:p>
        </p:txBody>
      </p:sp>
      <p:sp>
        <p:nvSpPr>
          <p:cNvPr id="7" name="Content Placeholder 6">
            <a:extLst>
              <a:ext uri="{FF2B5EF4-FFF2-40B4-BE49-F238E27FC236}">
                <a16:creationId xmlns:a16="http://schemas.microsoft.com/office/drawing/2014/main" id="{92BFBDEE-6279-8A4B-695D-DFF819D5F360}"/>
              </a:ext>
            </a:extLst>
          </p:cNvPr>
          <p:cNvSpPr>
            <a:spLocks noGrp="1"/>
          </p:cNvSpPr>
          <p:nvPr>
            <p:ph sz="quarter" idx="13"/>
          </p:nvPr>
        </p:nvSpPr>
        <p:spPr>
          <a:xfrm>
            <a:off x="336001" y="1304925"/>
            <a:ext cx="4140001"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0855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 Content 1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CBD4-BEE6-760A-40FC-991504B45581}"/>
              </a:ext>
            </a:extLst>
          </p:cNvPr>
          <p:cNvSpPr>
            <a:spLocks noGrp="1"/>
          </p:cNvSpPr>
          <p:nvPr>
            <p:ph type="title" hasCustomPrompt="1"/>
          </p:nvPr>
        </p:nvSpPr>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C38B4757-C311-EC03-83E4-EB76876DEA93}"/>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0E075881-475D-3CAD-4F93-E09641A2FF87}"/>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100F7BD-84EC-ED36-9383-683508095400}"/>
              </a:ext>
            </a:extLst>
          </p:cNvPr>
          <p:cNvSpPr>
            <a:spLocks noGrp="1"/>
          </p:cNvSpPr>
          <p:nvPr>
            <p:ph type="body" sz="quarter" idx="11" hasCustomPrompt="1"/>
          </p:nvPr>
        </p:nvSpPr>
        <p:spPr>
          <a:xfrm>
            <a:off x="6240000" y="4580425"/>
            <a:ext cx="5616000" cy="1512500"/>
          </a:xfrm>
          <a:prstGeom prst="rect">
            <a:avLst/>
          </a:prstGeom>
        </p:spPr>
        <p:txBody>
          <a:bodyPr lIns="0" tIns="0" rIns="0" bIns="0" anchor="t"/>
          <a:lstStyle>
            <a:lvl1pPr marL="0" indent="0" algn="l" defTabSz="360000" rtl="0" eaLnBrk="1" latinLnBrk="0" hangingPunct="1">
              <a:lnSpc>
                <a:spcPct val="100000"/>
              </a:lnSpc>
              <a:buFont typeface="Arial" panose="020B0604020202020204" pitchFamily="34" charset="0"/>
              <a:buNone/>
              <a:defRPr sz="1200" b="0"/>
            </a:lvl1pPr>
            <a:lvl2pPr marL="270000" indent="-180000" algn="l" defTabSz="360000" rtl="0" eaLnBrk="1" latinLnBrk="0" hangingPunct="1">
              <a:lnSpc>
                <a:spcPct val="100000"/>
              </a:lnSpc>
              <a:buFont typeface="Arial" panose="020B0604020202020204" pitchFamily="34" charset="0"/>
              <a:buNone/>
              <a:defRPr sz="1200" b="0"/>
            </a:lvl2pPr>
            <a:lvl3pPr marL="540000" indent="-180000" algn="l" defTabSz="360000" rtl="0" eaLnBrk="1" latinLnBrk="0" hangingPunct="1">
              <a:lnSpc>
                <a:spcPct val="100000"/>
              </a:lnSpc>
              <a:buFont typeface="Arial" panose="020B0604020202020204" pitchFamily="34" charset="0"/>
              <a:buNone/>
              <a:defRPr sz="1200" b="0"/>
            </a:lvl3pPr>
            <a:lvl4pPr marL="810000" indent="-180000" algn="l" defTabSz="360000" rtl="0" eaLnBrk="1" latinLnBrk="0" hangingPunct="1">
              <a:lnSpc>
                <a:spcPct val="100000"/>
              </a:lnSpc>
              <a:buFont typeface="Arial" panose="020B0604020202020204" pitchFamily="34" charset="0"/>
              <a:buNone/>
              <a:defRPr sz="1200" b="0"/>
            </a:lvl4pPr>
            <a:lvl5pPr marL="1080000" indent="-180000" algn="l" defTabSz="360000" rtl="0" eaLnBrk="1" latinLnBrk="0" hangingPunct="1">
              <a:lnSpc>
                <a:spcPct val="100000"/>
              </a:lnSpc>
              <a:buFont typeface="Arial" panose="020B0604020202020204" pitchFamily="34" charset="0"/>
              <a:buNone/>
              <a:defRPr sz="1200" b="0"/>
            </a:lvl5pPr>
          </a:lstStyle>
          <a:p>
            <a:pPr lvl="0"/>
            <a:r>
              <a:rPr lang="en-GB" dirty="0"/>
              <a:t>Click to add notes on the above content</a:t>
            </a:r>
          </a:p>
        </p:txBody>
      </p:sp>
      <p:sp>
        <p:nvSpPr>
          <p:cNvPr id="6" name="Content Placeholder 5">
            <a:extLst>
              <a:ext uri="{FF2B5EF4-FFF2-40B4-BE49-F238E27FC236}">
                <a16:creationId xmlns:a16="http://schemas.microsoft.com/office/drawing/2014/main" id="{85596F7E-E265-2688-75E3-FF2C19930511}"/>
              </a:ext>
            </a:extLst>
          </p:cNvPr>
          <p:cNvSpPr>
            <a:spLocks noGrp="1"/>
          </p:cNvSpPr>
          <p:nvPr>
            <p:ph sz="quarter" idx="12" hasCustomPrompt="1"/>
          </p:nvPr>
        </p:nvSpPr>
        <p:spPr>
          <a:xfrm>
            <a:off x="6240000" y="1304925"/>
            <a:ext cx="5616000" cy="31608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800" b="0"/>
            </a:lvl2pPr>
            <a:lvl3pPr marL="720000" indent="-180000" algn="l" defTabSz="360000" rtl="0" eaLnBrk="1" latinLnBrk="0" hangingPunct="1">
              <a:lnSpc>
                <a:spcPct val="100000"/>
              </a:lnSpc>
              <a:buFont typeface="Arial" panose="020B0604020202020204" pitchFamily="34" charset="0"/>
              <a:buChar char="•"/>
              <a:defRPr sz="1800" b="0"/>
            </a:lvl3pPr>
            <a:lvl4pPr marL="990000" indent="-180000" algn="l" defTabSz="360000" rtl="0" eaLnBrk="1" latinLnBrk="0" hangingPunct="1">
              <a:lnSpc>
                <a:spcPct val="100000"/>
              </a:lnSpc>
              <a:buFont typeface="Arial" panose="020B0604020202020204" pitchFamily="34" charset="0"/>
              <a:buChar char="•"/>
              <a:defRPr sz="1800" b="0"/>
            </a:lvl4pPr>
            <a:lvl5pPr marL="1260000" indent="-180000" algn="l" defTabSz="360000" rtl="0" eaLnBrk="1" latinLnBrk="0" hangingPunct="1">
              <a:lnSpc>
                <a:spcPct val="100000"/>
              </a:lnSpc>
              <a:buFont typeface="Arial" panose="020B0604020202020204" pitchFamily="34" charset="0"/>
              <a:buChar char="•"/>
              <a:defRPr sz="1800" b="0"/>
            </a:lvl5pPr>
          </a:lstStyle>
          <a:p>
            <a:pPr lvl="0"/>
            <a:r>
              <a:rPr lang="en-GB"/>
              <a:t>Click to add notes on the above content</a:t>
            </a:r>
          </a:p>
        </p:txBody>
      </p:sp>
      <p:sp>
        <p:nvSpPr>
          <p:cNvPr id="7" name="Content Placeholder 6">
            <a:extLst>
              <a:ext uri="{FF2B5EF4-FFF2-40B4-BE49-F238E27FC236}">
                <a16:creationId xmlns:a16="http://schemas.microsoft.com/office/drawing/2014/main" id="{A26C069A-7243-2017-3103-842216383E96}"/>
              </a:ext>
            </a:extLst>
          </p:cNvPr>
          <p:cNvSpPr>
            <a:spLocks noGrp="1"/>
          </p:cNvSpPr>
          <p:nvPr>
            <p:ph sz="quarter" idx="13"/>
          </p:nvPr>
        </p:nvSpPr>
        <p:spPr>
          <a:xfrm>
            <a:off x="336000" y="1304925"/>
            <a:ext cx="5616000" cy="4788000"/>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72853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D5B3-D8A5-BA9A-57AA-A51A92020EA3}"/>
              </a:ext>
            </a:extLst>
          </p:cNvPr>
          <p:cNvSpPr>
            <a:spLocks noGrp="1"/>
          </p:cNvSpPr>
          <p:nvPr>
            <p:ph type="title" hasCustomPrompt="1"/>
          </p:nvPr>
        </p:nvSpPr>
        <p:spPr>
          <a:xfrm>
            <a:off x="336000" y="788755"/>
            <a:ext cx="11520000" cy="344128"/>
          </a:xfrm>
        </p:spPr>
        <p:txBody>
          <a:bodyPr/>
          <a:lstStyle/>
          <a:p>
            <a:r>
              <a:rPr lang="en-US" dirty="0"/>
              <a:t>CLICK TO ADD SLIDE TITLE</a:t>
            </a:r>
            <a:endParaRPr lang="en-GB" dirty="0"/>
          </a:p>
        </p:txBody>
      </p:sp>
      <p:sp>
        <p:nvSpPr>
          <p:cNvPr id="3" name="Text Placeholder 2">
            <a:extLst>
              <a:ext uri="{FF2B5EF4-FFF2-40B4-BE49-F238E27FC236}">
                <a16:creationId xmlns:a16="http://schemas.microsoft.com/office/drawing/2014/main" id="{C869BB08-DCB6-7984-234A-959101EE4F9D}"/>
              </a:ext>
            </a:extLst>
          </p:cNvPr>
          <p:cNvSpPr>
            <a:spLocks noGrp="1"/>
          </p:cNvSpPr>
          <p:nvPr>
            <p:ph type="body" idx="10" hasCustomPrompt="1"/>
          </p:nvPr>
        </p:nvSpPr>
        <p:spPr>
          <a:xfrm>
            <a:off x="336000" y="262802"/>
            <a:ext cx="5760000" cy="169277"/>
          </a:xfrm>
        </p:spPr>
        <p:txBody>
          <a:bodyPr lIns="0" tIns="0" rIns="0" bIns="0" anchor="t">
            <a:noAutofit/>
          </a:bodyPr>
          <a:lstStyle>
            <a:lvl1pPr marL="0" indent="-180000" algn="l" defTabSz="360000" rtl="0" eaLnBrk="1" latinLnBrk="0" hangingPunct="1">
              <a:lnSpc>
                <a:spcPct val="100000"/>
              </a:lnSpc>
              <a:buFont typeface="Arial" panose="020B0604020202020204" pitchFamily="34" charset="0"/>
              <a:buNone/>
              <a:defRPr sz="1100">
                <a:solidFill>
                  <a:srgbClr val="A3AAAE"/>
                </a:solidFill>
              </a:defRPr>
            </a:lvl1pPr>
            <a:lvl2pPr marL="270000" indent="-180000" algn="l" defTabSz="360000" rtl="0" eaLnBrk="1" latinLnBrk="0" hangingPunct="1">
              <a:lnSpc>
                <a:spcPct val="100000"/>
              </a:lnSpc>
              <a:buFont typeface="Arial" panose="020B0604020202020204" pitchFamily="34" charset="0"/>
              <a:buNone/>
              <a:defRPr sz="1100">
                <a:solidFill>
                  <a:srgbClr val="A3AAAE"/>
                </a:solidFill>
              </a:defRPr>
            </a:lvl2pPr>
            <a:lvl3pPr marL="540000" indent="-180000" algn="l" defTabSz="360000" rtl="0" eaLnBrk="1" latinLnBrk="0" hangingPunct="1">
              <a:lnSpc>
                <a:spcPct val="100000"/>
              </a:lnSpc>
              <a:buFont typeface="Arial" panose="020B0604020202020204" pitchFamily="34" charset="0"/>
              <a:buNone/>
              <a:defRPr sz="1100">
                <a:solidFill>
                  <a:srgbClr val="A3AAAE"/>
                </a:solidFill>
              </a:defRPr>
            </a:lvl3pPr>
            <a:lvl4pPr marL="810000" indent="-180000" algn="l" defTabSz="360000" rtl="0" eaLnBrk="1" latinLnBrk="0" hangingPunct="1">
              <a:lnSpc>
                <a:spcPct val="100000"/>
              </a:lnSpc>
              <a:buFont typeface="Arial" panose="020B0604020202020204" pitchFamily="34" charset="0"/>
              <a:buNone/>
              <a:defRPr sz="1100">
                <a:solidFill>
                  <a:srgbClr val="A3AAAE"/>
                </a:solidFill>
              </a:defRPr>
            </a:lvl4pPr>
            <a:lvl5pPr marL="1080000" indent="-180000" algn="l" defTabSz="360000" rtl="0" eaLnBrk="1" latinLnBrk="0" hangingPunct="1">
              <a:lnSpc>
                <a:spcPct val="100000"/>
              </a:lnSpc>
              <a:buFont typeface="Arial" panose="020B0604020202020204" pitchFamily="34" charset="0"/>
              <a:buNone/>
              <a:defRPr sz="1100">
                <a:solidFill>
                  <a:srgbClr val="A3AAAE"/>
                </a:solidFill>
              </a:defRPr>
            </a:lvl5pPr>
          </a:lstStyle>
          <a:p>
            <a:pPr lvl="0"/>
            <a:r>
              <a:rPr lang="en-GB"/>
              <a:t>CLICK TO EDIT SECTION TITLE</a:t>
            </a:r>
          </a:p>
        </p:txBody>
      </p:sp>
      <p:cxnSp>
        <p:nvCxnSpPr>
          <p:cNvPr id="4" name="Straight Connector 3">
            <a:extLst>
              <a:ext uri="{FF2B5EF4-FFF2-40B4-BE49-F238E27FC236}">
                <a16:creationId xmlns:a16="http://schemas.microsoft.com/office/drawing/2014/main" id="{D466105A-DEBD-DC72-B35D-090BD49EA4F1}"/>
              </a:ext>
            </a:extLst>
          </p:cNvPr>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D7E0E58-2591-D2F2-E822-AAB2E7198EC3}"/>
              </a:ext>
            </a:extLst>
          </p:cNvPr>
          <p:cNvSpPr>
            <a:spLocks noGrp="1"/>
          </p:cNvSpPr>
          <p:nvPr>
            <p:ph sz="quarter" idx="11"/>
          </p:nvPr>
        </p:nvSpPr>
        <p:spPr>
          <a:xfrm>
            <a:off x="336001" y="1304925"/>
            <a:ext cx="3672001" cy="4787897"/>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a:extLst>
              <a:ext uri="{FF2B5EF4-FFF2-40B4-BE49-F238E27FC236}">
                <a16:creationId xmlns:a16="http://schemas.microsoft.com/office/drawing/2014/main" id="{F4C525DE-92FA-EFC7-93DA-5DCFE450C847}"/>
              </a:ext>
            </a:extLst>
          </p:cNvPr>
          <p:cNvSpPr>
            <a:spLocks noGrp="1"/>
          </p:cNvSpPr>
          <p:nvPr>
            <p:ph sz="quarter" idx="12"/>
          </p:nvPr>
        </p:nvSpPr>
        <p:spPr>
          <a:xfrm>
            <a:off x="8183999" y="1304925"/>
            <a:ext cx="3672001" cy="4787897"/>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86B57652-931C-32AB-2EC8-AE325509C389}"/>
              </a:ext>
            </a:extLst>
          </p:cNvPr>
          <p:cNvSpPr>
            <a:spLocks noGrp="1"/>
          </p:cNvSpPr>
          <p:nvPr>
            <p:ph sz="quarter" idx="13"/>
          </p:nvPr>
        </p:nvSpPr>
        <p:spPr>
          <a:xfrm>
            <a:off x="4258149" y="1304925"/>
            <a:ext cx="3672001" cy="4787897"/>
          </a:xfrm>
          <a:prstGeom prst="rect">
            <a:avLst/>
          </a:prstGeom>
        </p:spPr>
        <p:txBody>
          <a:bodyPr lIns="0" tIns="0" rIns="0" bIns="0" anchor="t"/>
          <a:lstStyle>
            <a:lvl1pPr marL="180000" indent="-180000" algn="l" defTabSz="360000" rtl="0" eaLnBrk="1" latinLnBrk="0" hangingPunct="1">
              <a:lnSpc>
                <a:spcPct val="100000"/>
              </a:lnSpc>
              <a:buFont typeface="Arial" panose="020B0604020202020204" pitchFamily="34" charset="0"/>
              <a:buChar char="•"/>
              <a:defRPr sz="1400" b="0"/>
            </a:lvl1pPr>
            <a:lvl2pPr marL="450000" indent="-180000" algn="l" defTabSz="360000" rtl="0" eaLnBrk="1" latinLnBrk="0" hangingPunct="1">
              <a:lnSpc>
                <a:spcPct val="100000"/>
              </a:lnSpc>
              <a:buFont typeface="Arial" panose="020B0604020202020204" pitchFamily="34" charset="0"/>
              <a:buChar char="•"/>
              <a:defRPr sz="1400" b="0"/>
            </a:lvl2pPr>
            <a:lvl3pPr marL="720000" indent="-180000" algn="l" defTabSz="360000" rtl="0" eaLnBrk="1" latinLnBrk="0" hangingPunct="1">
              <a:lnSpc>
                <a:spcPct val="100000"/>
              </a:lnSpc>
              <a:buFont typeface="Arial" panose="020B0604020202020204" pitchFamily="34" charset="0"/>
              <a:buChar char="•"/>
              <a:defRPr sz="1400" b="0"/>
            </a:lvl3pPr>
            <a:lvl4pPr marL="990000" indent="-180000" algn="l" defTabSz="360000" rtl="0" eaLnBrk="1" latinLnBrk="0" hangingPunct="1">
              <a:lnSpc>
                <a:spcPct val="100000"/>
              </a:lnSpc>
              <a:buFont typeface="Arial" panose="020B0604020202020204" pitchFamily="34" charset="0"/>
              <a:buChar char="•"/>
              <a:defRPr sz="1400" b="0"/>
            </a:lvl4pPr>
            <a:lvl5pPr marL="1260000" indent="-180000" algn="l" defTabSz="360000" rtl="0" eaLnBrk="1" latinLnBrk="0" hangingPunct="1">
              <a:lnSpc>
                <a:spcPct val="100000"/>
              </a:lnSpc>
              <a:buFont typeface="Arial" panose="020B0604020202020204" pitchFamily="34" charset="0"/>
              <a:buChar cha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44354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Stripe">
            <a:extLst>
              <a:ext uri="{FF2B5EF4-FFF2-40B4-BE49-F238E27FC236}">
                <a16:creationId xmlns:a16="http://schemas.microsoft.com/office/drawing/2014/main" id="{2198853E-8E27-394A-B32C-D2BEC11EC3A3}"/>
              </a:ext>
            </a:extLst>
          </p:cNvPr>
          <p:cNvSpPr/>
          <p:nvPr userDrawn="1"/>
        </p:nvSpPr>
        <p:spPr bwMode="auto">
          <a:xfrm>
            <a:off x="0" y="6273000"/>
            <a:ext cx="12192000" cy="585000"/>
          </a:xfrm>
          <a:prstGeom prst="rect">
            <a:avLst/>
          </a:prstGeom>
          <a:solidFill>
            <a:srgbClr val="A3AAAE"/>
          </a:soli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1962"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2C1BFA8A-17E3-C54D-8871-A7717E7AD191}"/>
              </a:ext>
            </a:extLst>
          </p:cNvPr>
          <p:cNvPicPr>
            <a:picLocks noChangeAspect="1"/>
          </p:cNvPicPr>
          <p:nvPr userDrawn="1"/>
        </p:nvPicPr>
        <p:blipFill>
          <a:blip r:embed="rId46"/>
          <a:stretch>
            <a:fillRect/>
          </a:stretch>
        </p:blipFill>
        <p:spPr>
          <a:xfrm>
            <a:off x="9987824" y="6417000"/>
            <a:ext cx="2048601" cy="288000"/>
          </a:xfrm>
          <a:prstGeom prst="rect">
            <a:avLst/>
          </a:prstGeom>
        </p:spPr>
      </p:pic>
      <p:cxnSp>
        <p:nvCxnSpPr>
          <p:cNvPr id="9" name="Straight Connector 8">
            <a:extLst>
              <a:ext uri="{FF2B5EF4-FFF2-40B4-BE49-F238E27FC236}">
                <a16:creationId xmlns:a16="http://schemas.microsoft.com/office/drawing/2014/main" id="{951A5A23-71AE-7E45-AA74-3058E6FEABD3}"/>
              </a:ext>
            </a:extLst>
          </p:cNvPr>
          <p:cNvCxnSpPr>
            <a:cxnSpLocks/>
          </p:cNvCxnSpPr>
          <p:nvPr userDrawn="1"/>
        </p:nvCxnSpPr>
        <p:spPr>
          <a:xfrm flipH="1">
            <a:off x="156000" y="6417000"/>
            <a:ext cx="967834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BC68F38-4F99-4719-919C-263D6D4397A9}"/>
              </a:ext>
            </a:extLst>
          </p:cNvPr>
          <p:cNvSpPr>
            <a:spLocks noGrp="1"/>
          </p:cNvSpPr>
          <p:nvPr>
            <p:ph type="body" idx="1"/>
          </p:nvPr>
        </p:nvSpPr>
        <p:spPr>
          <a:xfrm>
            <a:off x="336000" y="1306799"/>
            <a:ext cx="11520000" cy="478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1">
            <a:extLst>
              <a:ext uri="{FF2B5EF4-FFF2-40B4-BE49-F238E27FC236}">
                <a16:creationId xmlns:a16="http://schemas.microsoft.com/office/drawing/2014/main" id="{2D76078D-5B4A-4A59-88BE-F2222B3CE243}"/>
              </a:ext>
            </a:extLst>
          </p:cNvPr>
          <p:cNvSpPr>
            <a:spLocks noGrp="1"/>
          </p:cNvSpPr>
          <p:nvPr>
            <p:ph type="title"/>
          </p:nvPr>
        </p:nvSpPr>
        <p:spPr>
          <a:xfrm>
            <a:off x="336000" y="788755"/>
            <a:ext cx="11520000" cy="344128"/>
          </a:xfrm>
          <a:prstGeom prst="rect">
            <a:avLst/>
          </a:prstGeom>
        </p:spPr>
        <p:txBody>
          <a:bodyPr vert="horz" lIns="0" tIns="0" rIns="0" bIns="36000" rtlCol="0" anchor="b">
            <a:spAutoFit/>
          </a:bodyPr>
          <a:lstStyle/>
          <a:p>
            <a:r>
              <a:rPr lang="en-US"/>
              <a:t>Click to edit Master title style</a:t>
            </a:r>
            <a:endParaRPr lang="en-GB" dirty="0"/>
          </a:p>
        </p:txBody>
      </p:sp>
      <p:sp>
        <p:nvSpPr>
          <p:cNvPr id="2" name="tbPageNum">
            <a:extLst>
              <a:ext uri="{FF2B5EF4-FFF2-40B4-BE49-F238E27FC236}">
                <a16:creationId xmlns:a16="http://schemas.microsoft.com/office/drawing/2014/main" id="{C937333B-B1C5-4712-96A9-973E03AA6EFE}"/>
              </a:ext>
            </a:extLst>
          </p:cNvPr>
          <p:cNvSpPr txBox="1">
            <a:spLocks/>
          </p:cNvSpPr>
          <p:nvPr userDrawn="1"/>
        </p:nvSpPr>
        <p:spPr>
          <a:xfrm>
            <a:off x="156001" y="6551112"/>
            <a:ext cx="157094" cy="153888"/>
          </a:xfrm>
          <a:prstGeom prst="rect">
            <a:avLst/>
          </a:prstGeom>
          <a:noFill/>
        </p:spPr>
        <p:txBody>
          <a:bodyPr wrap="none" lIns="0" tIns="0" rIns="0" bIns="0" rtlCol="0" anchor="b" anchorCtr="0">
            <a:noAutofit/>
          </a:bodyPr>
          <a:lstStyle/>
          <a:p>
            <a:fld id="{835048A8-FAD7-4F6A-BD5D-38292E793AAB}" type="slidenum">
              <a:rPr lang="en-GB" sz="1000" kern="1200" smtClean="0">
                <a:solidFill>
                  <a:srgbClr val="FFFFFF"/>
                </a:solidFill>
                <a:latin typeface="Arial" panose="020B0604020202020204" pitchFamily="34" charset="0"/>
                <a:ea typeface="+mn-ea"/>
                <a:cs typeface="Arial" panose="020B0604020202020204" pitchFamily="34" charset="0"/>
              </a:rPr>
              <a:t>‹Nº›</a:t>
            </a:fld>
            <a:endParaRPr lang="en-GB" sz="1000" kern="1200" dirty="0">
              <a:solidFill>
                <a:srgbClr val="FFFFFF"/>
              </a:solidFill>
              <a:latin typeface="Arial" panose="020B0604020202020204" pitchFamily="34" charset="0"/>
              <a:ea typeface="+mn-ea"/>
              <a:cs typeface="Arial" panose="020B0604020202020204" pitchFamily="34" charset="0"/>
            </a:endParaRPr>
          </a:p>
        </p:txBody>
      </p:sp>
      <p:sp>
        <p:nvSpPr>
          <p:cNvPr id="11" name="tbCopyright">
            <a:extLst>
              <a:ext uri="{FF2B5EF4-FFF2-40B4-BE49-F238E27FC236}">
                <a16:creationId xmlns:a16="http://schemas.microsoft.com/office/drawing/2014/main" id="{B8623A1C-0D15-8DDB-B6A8-621ACB54348E}"/>
              </a:ext>
            </a:extLst>
          </p:cNvPr>
          <p:cNvSpPr txBox="1"/>
          <p:nvPr userDrawn="1"/>
        </p:nvSpPr>
        <p:spPr>
          <a:xfrm>
            <a:off x="493095" y="6551112"/>
            <a:ext cx="756000" cy="153888"/>
          </a:xfrm>
          <a:prstGeom prst="rect">
            <a:avLst/>
          </a:prstGeom>
          <a:solidFill>
            <a:scrgbClr r="0" g="0" b="0">
              <a:alpha val="0"/>
            </a:scrgbClr>
          </a:solidFill>
        </p:spPr>
        <p:txBody>
          <a:bodyPr vert="horz" wrap="none" lIns="0" tIns="0" rIns="0" bIns="0" rtlCol="0" anchor="b">
            <a:noAutofit/>
          </a:bodyPr>
          <a:lstStyle/>
          <a:p>
            <a:pPr algn="l"/>
            <a:r>
              <a:rPr lang="en-GB" sz="1000" dirty="0">
                <a:solidFill>
                  <a:srgbClr val="FFFFFF"/>
                </a:solidFill>
              </a:rPr>
              <a:t>© Ricardo plc</a:t>
            </a:r>
          </a:p>
        </p:txBody>
      </p:sp>
      <p:sp>
        <p:nvSpPr>
          <p:cNvPr id="5" name="tbDate">
            <a:extLst>
              <a:ext uri="{FF2B5EF4-FFF2-40B4-BE49-F238E27FC236}">
                <a16:creationId xmlns:a16="http://schemas.microsoft.com/office/drawing/2014/main" id="{EEABA6EC-6AB3-6DD1-4A3E-D77BCDC97D00}"/>
              </a:ext>
            </a:extLst>
          </p:cNvPr>
          <p:cNvSpPr txBox="1"/>
          <p:nvPr userDrawn="1"/>
        </p:nvSpPr>
        <p:spPr>
          <a:xfrm>
            <a:off x="1429095" y="6551112"/>
            <a:ext cx="1152000" cy="153888"/>
          </a:xfrm>
          <a:prstGeom prst="rect">
            <a:avLst/>
          </a:prstGeom>
          <a:solidFill>
            <a:scrgbClr r="0" g="0" b="0">
              <a:alpha val="0"/>
            </a:scrgbClr>
          </a:solidFill>
        </p:spPr>
        <p:txBody>
          <a:bodyPr vert="horz" wrap="none" lIns="0" tIns="0" rIns="0" bIns="0" rtlCol="0" anchor="b">
            <a:noAutofit/>
          </a:bodyPr>
          <a:lstStyle/>
          <a:p>
            <a:pPr algn="l"/>
            <a:r>
              <a:rPr lang="en-GB" sz="1000">
                <a:solidFill>
                  <a:srgbClr val="FFFFFF"/>
                </a:solidFill>
              </a:rPr>
              <a:t>18 October 2023</a:t>
            </a:r>
            <a:endParaRPr lang="en-GB" sz="1000" dirty="0">
              <a:solidFill>
                <a:srgbClr val="FFFFFF"/>
              </a:solidFill>
            </a:endParaRPr>
          </a:p>
        </p:txBody>
      </p:sp>
      <p:sp>
        <p:nvSpPr>
          <p:cNvPr id="6" name="tbProjNum">
            <a:extLst>
              <a:ext uri="{FF2B5EF4-FFF2-40B4-BE49-F238E27FC236}">
                <a16:creationId xmlns:a16="http://schemas.microsoft.com/office/drawing/2014/main" id="{05B48617-0145-C571-C2CB-5AB8DF8A2164}"/>
              </a:ext>
            </a:extLst>
          </p:cNvPr>
          <p:cNvSpPr txBox="1"/>
          <p:nvPr userDrawn="1"/>
        </p:nvSpPr>
        <p:spPr>
          <a:xfrm>
            <a:off x="2869095" y="6551112"/>
            <a:ext cx="900000" cy="153888"/>
          </a:xfrm>
          <a:prstGeom prst="rect">
            <a:avLst/>
          </a:prstGeom>
          <a:solidFill>
            <a:scrgbClr r="0" g="0" b="0">
              <a:alpha val="0"/>
            </a:scrgbClr>
          </a:solidFill>
        </p:spPr>
        <p:txBody>
          <a:bodyPr vert="horz" wrap="none" lIns="0" tIns="0" rIns="0" bIns="0" rtlCol="0" anchor="b">
            <a:noAutofit/>
          </a:bodyPr>
          <a:lstStyle/>
          <a:p>
            <a:pPr algn="r"/>
            <a:r>
              <a:rPr lang="en-GB" sz="1000">
                <a:solidFill>
                  <a:srgbClr val="FFFFFF"/>
                </a:solidFill>
              </a:rPr>
              <a:t>ED16984</a:t>
            </a:r>
            <a:endParaRPr lang="en-GB" sz="1000" dirty="0">
              <a:solidFill>
                <a:srgbClr val="FFFFFF"/>
              </a:solidFill>
            </a:endParaRPr>
          </a:p>
        </p:txBody>
      </p:sp>
      <p:sp>
        <p:nvSpPr>
          <p:cNvPr id="18" name="tbDocNum">
            <a:extLst>
              <a:ext uri="{FF2B5EF4-FFF2-40B4-BE49-F238E27FC236}">
                <a16:creationId xmlns:a16="http://schemas.microsoft.com/office/drawing/2014/main" id="{44F73F41-8FFF-4628-4718-60273547CB1D}"/>
              </a:ext>
            </a:extLst>
          </p:cNvPr>
          <p:cNvSpPr txBox="1"/>
          <p:nvPr userDrawn="1"/>
        </p:nvSpPr>
        <p:spPr>
          <a:xfrm>
            <a:off x="3949094" y="6551112"/>
            <a:ext cx="1080000" cy="153888"/>
          </a:xfrm>
          <a:prstGeom prst="rect">
            <a:avLst/>
          </a:prstGeom>
          <a:solidFill>
            <a:scrgbClr r="0" g="0" b="0">
              <a:alpha val="0"/>
            </a:scrgbClr>
          </a:solidFill>
        </p:spPr>
        <p:txBody>
          <a:bodyPr vert="horz" wrap="none" lIns="0" tIns="0" rIns="0" bIns="0" rtlCol="0" anchor="b">
            <a:noAutofit/>
          </a:bodyPr>
          <a:lstStyle/>
          <a:p>
            <a:pPr algn="ctr"/>
            <a:r>
              <a:rPr lang="en-GB" sz="1000" dirty="0">
                <a:solidFill>
                  <a:srgbClr val="FFFFFF"/>
                </a:solidFill>
              </a:rPr>
              <a:t> </a:t>
            </a:r>
          </a:p>
        </p:txBody>
      </p:sp>
      <p:sp>
        <p:nvSpPr>
          <p:cNvPr id="19" name="tbClientName">
            <a:extLst>
              <a:ext uri="{FF2B5EF4-FFF2-40B4-BE49-F238E27FC236}">
                <a16:creationId xmlns:a16="http://schemas.microsoft.com/office/drawing/2014/main" id="{91F603B2-01BE-D214-09D9-7F89FA1701CE}"/>
              </a:ext>
            </a:extLst>
          </p:cNvPr>
          <p:cNvSpPr txBox="1"/>
          <p:nvPr userDrawn="1"/>
        </p:nvSpPr>
        <p:spPr>
          <a:xfrm>
            <a:off x="5209094" y="6551112"/>
            <a:ext cx="4623156" cy="153888"/>
          </a:xfrm>
          <a:prstGeom prst="rect">
            <a:avLst/>
          </a:prstGeom>
          <a:solidFill>
            <a:scrgbClr r="0" g="0" b="0">
              <a:alpha val="0"/>
            </a:scrgbClr>
          </a:solidFill>
        </p:spPr>
        <p:txBody>
          <a:bodyPr vert="horz" wrap="square" lIns="0" tIns="0" rIns="0" bIns="0" rtlCol="0" anchor="b">
            <a:noAutofit/>
          </a:bodyPr>
          <a:lstStyle/>
          <a:p>
            <a:pPr algn="l"/>
            <a:r>
              <a:rPr lang="en-GB" sz="1000">
                <a:solidFill>
                  <a:srgbClr val="FFFFFF"/>
                </a:solidFill>
              </a:rPr>
              <a:t>Assessing SAF as a green market opportunity for oil palm in the Orinoquía</a:t>
            </a:r>
            <a:endParaRPr lang="en-GB" sz="1000" dirty="0">
              <a:solidFill>
                <a:srgbClr val="FFFFFF"/>
              </a:solidFill>
            </a:endParaRPr>
          </a:p>
        </p:txBody>
      </p:sp>
      <p:sp>
        <p:nvSpPr>
          <p:cNvPr id="20" name="tbDraft">
            <a:extLst>
              <a:ext uri="{FF2B5EF4-FFF2-40B4-BE49-F238E27FC236}">
                <a16:creationId xmlns:a16="http://schemas.microsoft.com/office/drawing/2014/main" id="{C7482D64-B185-BB9A-6711-2700CA9E355E}"/>
              </a:ext>
            </a:extLst>
          </p:cNvPr>
          <p:cNvSpPr txBox="1"/>
          <p:nvPr userDrawn="1"/>
        </p:nvSpPr>
        <p:spPr>
          <a:xfrm>
            <a:off x="8255999" y="0"/>
            <a:ext cx="3600000" cy="153888"/>
          </a:xfrm>
          <a:prstGeom prst="rect">
            <a:avLst/>
          </a:prstGeom>
          <a:solidFill>
            <a:scrgbClr r="0" g="0" b="0">
              <a:alpha val="0"/>
            </a:scrgbClr>
          </a:solidFill>
        </p:spPr>
        <p:txBody>
          <a:bodyPr vert="horz" wrap="square" lIns="0" tIns="0" rIns="0" bIns="0" rtlCol="0" anchor="b">
            <a:noAutofit/>
          </a:bodyPr>
          <a:lstStyle/>
          <a:p>
            <a:pPr algn="r"/>
            <a:r>
              <a:rPr lang="en-GB" sz="1000" b="1">
                <a:solidFill>
                  <a:srgbClr val="DC241F"/>
                </a:solidFill>
              </a:rPr>
              <a:t> </a:t>
            </a:r>
            <a:endParaRPr lang="en-GB" sz="1000" b="1" dirty="0">
              <a:solidFill>
                <a:srgbClr val="DC241F"/>
              </a:solidFill>
            </a:endParaRPr>
          </a:p>
        </p:txBody>
      </p:sp>
    </p:spTree>
    <p:extLst>
      <p:ext uri="{BB962C8B-B14F-4D97-AF65-F5344CB8AC3E}">
        <p14:creationId xmlns:p14="http://schemas.microsoft.com/office/powerpoint/2010/main" val="409886629"/>
      </p:ext>
    </p:extLst>
  </p:cSld>
  <p:clrMap bg1="lt1" tx1="dk1" bg2="lt2" tx2="dk2" accent1="accent1" accent2="accent2" accent3="accent3" accent4="accent4" accent5="accent5" accent6="accent6" hlink="hlink" folHlink="folHlink"/>
  <p:sldLayoutIdLst>
    <p:sldLayoutId id="2147483717" r:id="rId1"/>
    <p:sldLayoutId id="2147484101" r:id="rId2"/>
    <p:sldLayoutId id="2147484267" r:id="rId3"/>
    <p:sldLayoutId id="2147484039" r:id="rId4"/>
    <p:sldLayoutId id="2147484303" r:id="rId5"/>
    <p:sldLayoutId id="2147484276" r:id="rId6"/>
    <p:sldLayoutId id="2147484277" r:id="rId7"/>
    <p:sldLayoutId id="2147484278" r:id="rId8"/>
    <p:sldLayoutId id="2147484275" r:id="rId9"/>
    <p:sldLayoutId id="2147484280" r:id="rId10"/>
    <p:sldLayoutId id="2147483690" r:id="rId11"/>
    <p:sldLayoutId id="2147484291" r:id="rId12"/>
    <p:sldLayoutId id="2147484292" r:id="rId13"/>
    <p:sldLayoutId id="2147484281" r:id="rId14"/>
    <p:sldLayoutId id="2147484304" r:id="rId15"/>
    <p:sldLayoutId id="2147484282" r:id="rId16"/>
    <p:sldLayoutId id="2147484284" r:id="rId17"/>
    <p:sldLayoutId id="2147484283" r:id="rId18"/>
    <p:sldLayoutId id="2147484285" r:id="rId19"/>
    <p:sldLayoutId id="2147484293" r:id="rId20"/>
    <p:sldLayoutId id="2147484287" r:id="rId21"/>
    <p:sldLayoutId id="2147484286" r:id="rId22"/>
    <p:sldLayoutId id="2147484294" r:id="rId23"/>
    <p:sldLayoutId id="2147484288" r:id="rId24"/>
    <p:sldLayoutId id="2147484289" r:id="rId25"/>
    <p:sldLayoutId id="2147484290" r:id="rId26"/>
    <p:sldLayoutId id="2147484268" r:id="rId27"/>
    <p:sldLayoutId id="2147484263" r:id="rId28"/>
    <p:sldLayoutId id="2147484264" r:id="rId29"/>
    <p:sldLayoutId id="2147484265" r:id="rId30"/>
    <p:sldLayoutId id="2147484266" r:id="rId31"/>
    <p:sldLayoutId id="2147484258" r:id="rId32"/>
    <p:sldLayoutId id="2147484274" r:id="rId33"/>
    <p:sldLayoutId id="2147484260" r:id="rId34"/>
    <p:sldLayoutId id="2147484261" r:id="rId35"/>
    <p:sldLayoutId id="2147484262" r:id="rId36"/>
    <p:sldLayoutId id="2147484302" r:id="rId37"/>
    <p:sldLayoutId id="2147484269" r:id="rId38"/>
    <p:sldLayoutId id="2147484270" r:id="rId39"/>
    <p:sldLayoutId id="2147484271" r:id="rId40"/>
    <p:sldLayoutId id="2147484272" r:id="rId41"/>
    <p:sldLayoutId id="2147484273" r:id="rId42"/>
    <p:sldLayoutId id="2147484299" r:id="rId43"/>
    <p:sldLayoutId id="2147484305" r:id="rId44"/>
  </p:sldLayoutIdLst>
  <p:hf hdr="0"/>
  <p:txStyles>
    <p:titleStyle>
      <a:lvl1pPr algn="ctr" defTabSz="360000" rtl="0" eaLnBrk="1" latinLnBrk="0" hangingPunct="1">
        <a:lnSpc>
          <a:spcPct val="100000"/>
        </a:lnSpc>
        <a:spcBef>
          <a:spcPct val="0"/>
        </a:spcBef>
        <a:buNone/>
        <a:defRPr lang="en-GB" sz="2000" kern="1200" cap="none" baseline="0" smtClean="0">
          <a:solidFill>
            <a:srgbClr val="1A4596"/>
          </a:solidFill>
          <a:latin typeface="+mj-lt"/>
          <a:ea typeface="+mj-ea"/>
          <a:cs typeface="+mj-cs"/>
        </a:defRPr>
      </a:lvl1pPr>
    </p:titleStyle>
    <p:bodyStyle>
      <a:lvl1pPr marL="180000" indent="-180000" algn="l" defTabSz="360000" rtl="0" eaLnBrk="1" latinLnBrk="0" hangingPunct="1">
        <a:lnSpc>
          <a:spcPct val="100000"/>
        </a:lnSpc>
        <a:spcBef>
          <a:spcPts val="800"/>
        </a:spcBef>
        <a:buFont typeface="Arial" panose="020B0604020202020204" pitchFamily="34" charset="0"/>
        <a:buChar char="•"/>
        <a:defRPr lang="en-US" sz="1400" kern="1200" smtClean="0">
          <a:solidFill>
            <a:srgbClr val="000000"/>
          </a:solidFill>
          <a:latin typeface="+mn-lt"/>
          <a:ea typeface="+mn-ea"/>
          <a:cs typeface="+mn-cs"/>
        </a:defRPr>
      </a:lvl1pPr>
      <a:lvl2pPr marL="450000" indent="-180000" algn="l" defTabSz="360000" rtl="0" eaLnBrk="1" latinLnBrk="0" hangingPunct="1">
        <a:lnSpc>
          <a:spcPct val="100000"/>
        </a:lnSpc>
        <a:spcBef>
          <a:spcPts val="400"/>
        </a:spcBef>
        <a:buFont typeface="Arial" panose="020B0604020202020204" pitchFamily="34" charset="0"/>
        <a:buChar char="•"/>
        <a:defRPr lang="en-US" sz="1400" kern="1200" smtClean="0">
          <a:solidFill>
            <a:srgbClr val="000000"/>
          </a:solidFill>
          <a:latin typeface="+mn-lt"/>
          <a:ea typeface="+mn-ea"/>
          <a:cs typeface="+mn-cs"/>
        </a:defRPr>
      </a:lvl2pPr>
      <a:lvl3pPr marL="720000" indent="-180000" algn="l" defTabSz="360000" rtl="0" eaLnBrk="1" latinLnBrk="0" hangingPunct="1">
        <a:lnSpc>
          <a:spcPct val="100000"/>
        </a:lnSpc>
        <a:spcBef>
          <a:spcPts val="400"/>
        </a:spcBef>
        <a:buFont typeface="Arial" panose="020B0604020202020204" pitchFamily="34" charset="0"/>
        <a:buChar char="•"/>
        <a:defRPr lang="en-US" sz="1400" kern="1200" smtClean="0">
          <a:solidFill>
            <a:srgbClr val="000000"/>
          </a:solidFill>
          <a:latin typeface="+mn-lt"/>
          <a:ea typeface="+mn-ea"/>
          <a:cs typeface="+mn-cs"/>
        </a:defRPr>
      </a:lvl3pPr>
      <a:lvl4pPr marL="990000" indent="-180000" algn="l" defTabSz="360000" rtl="0" eaLnBrk="1" latinLnBrk="0" hangingPunct="1">
        <a:lnSpc>
          <a:spcPct val="100000"/>
        </a:lnSpc>
        <a:spcBef>
          <a:spcPts val="400"/>
        </a:spcBef>
        <a:buFont typeface="Arial" panose="020B0604020202020204" pitchFamily="34" charset="0"/>
        <a:buChar char="•"/>
        <a:defRPr lang="en-US" sz="1400" kern="1200" smtClean="0">
          <a:solidFill>
            <a:srgbClr val="000000"/>
          </a:solidFill>
          <a:latin typeface="+mn-lt"/>
          <a:ea typeface="+mn-ea"/>
          <a:cs typeface="+mn-cs"/>
        </a:defRPr>
      </a:lvl4pPr>
      <a:lvl5pPr marL="1260000" indent="-180000" algn="l" defTabSz="360000" rtl="0" eaLnBrk="1" latinLnBrk="0" hangingPunct="1">
        <a:lnSpc>
          <a:spcPct val="100000"/>
        </a:lnSpc>
        <a:spcBef>
          <a:spcPts val="400"/>
        </a:spcBef>
        <a:buFont typeface="Arial" panose="020B0604020202020204" pitchFamily="34" charset="0"/>
        <a:buChar char="•"/>
        <a:defRPr lang="en-GB" sz="1400" kern="1200" smtClean="0">
          <a:solidFill>
            <a:srgbClr val="000000"/>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709" userDrawn="1">
          <p15:clr>
            <a:srgbClr val="F26B43"/>
          </p15:clr>
        </p15:guide>
        <p15:guide id="5" orient="horz" pos="164" userDrawn="1">
          <p15:clr>
            <a:srgbClr val="F26B43"/>
          </p15:clr>
        </p15:guide>
        <p15:guide id="6" pos="7469" userDrawn="1">
          <p15:clr>
            <a:srgbClr val="F26B43"/>
          </p15:clr>
        </p15:guide>
        <p15:guide id="7" pos="211" userDrawn="1">
          <p15:clr>
            <a:srgbClr val="F26B43"/>
          </p15:clr>
        </p15:guide>
        <p15:guide id="10" orient="horz" pos="4224" userDrawn="1">
          <p15:clr>
            <a:srgbClr val="F26B43"/>
          </p15:clr>
        </p15:guide>
        <p15:guide id="11" orient="horz" pos="3952" userDrawn="1">
          <p15:clr>
            <a:srgbClr val="F26B43"/>
          </p15:clr>
        </p15:guide>
        <p15:guide id="12" orient="horz" pos="3838" userDrawn="1">
          <p15:clr>
            <a:srgbClr val="F26B43"/>
          </p15:clr>
        </p15:guide>
        <p15:guide id="13" orient="horz" pos="82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xml"/><Relationship Id="rId1" Type="http://schemas.openxmlformats.org/officeDocument/2006/relationships/tags" Target="../tags/tag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chart" Target="../charts/chart2.xml"/><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14.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8.emf"/><Relationship Id="rId5" Type="http://schemas.openxmlformats.org/officeDocument/2006/relationships/image" Target="../media/image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microsoft.com/office/2007/relationships/hdphoto" Target="../media/hdphoto2.wdp"/><Relationship Id="rId3" Type="http://schemas.openxmlformats.org/officeDocument/2006/relationships/notesSlide" Target="../notesSlides/notesSlide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tags" Target="../tags/tag2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5.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png"/><Relationship Id="rId2" Type="http://schemas.openxmlformats.org/officeDocument/2006/relationships/slideLayout" Target="../slideLayouts/slideLayout8.xml"/><Relationship Id="rId16" Type="http://schemas.openxmlformats.org/officeDocument/2006/relationships/image" Target="../media/image9.png"/><Relationship Id="rId1" Type="http://schemas.openxmlformats.org/officeDocument/2006/relationships/tags" Target="../tags/tag21.xml"/><Relationship Id="rId6" Type="http://schemas.openxmlformats.org/officeDocument/2006/relationships/image" Target="../media/image34.png"/><Relationship Id="rId11" Type="http://schemas.microsoft.com/office/2007/relationships/hdphoto" Target="../media/hdphoto4.wdp"/><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44.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E0A4-754A-4623-5934-B79594F45F30}"/>
              </a:ext>
            </a:extLst>
          </p:cNvPr>
          <p:cNvSpPr>
            <a:spLocks noGrp="1"/>
          </p:cNvSpPr>
          <p:nvPr>
            <p:ph type="title"/>
          </p:nvPr>
        </p:nvSpPr>
        <p:spPr>
          <a:xfrm>
            <a:off x="333479" y="4741719"/>
            <a:ext cx="10749596" cy="637847"/>
          </a:xfrm>
        </p:spPr>
        <p:txBody>
          <a:bodyPr/>
          <a:lstStyle/>
          <a:p>
            <a:r>
              <a:rPr lang="es-ES" dirty="0"/>
              <a:t>PRESENTATION OF FINAL RESULTS</a:t>
            </a:r>
            <a:endParaRPr lang="en-GB" dirty="0"/>
          </a:p>
        </p:txBody>
      </p:sp>
      <p:sp>
        <p:nvSpPr>
          <p:cNvPr id="3" name="Text Placeholder 2">
            <a:extLst>
              <a:ext uri="{FF2B5EF4-FFF2-40B4-BE49-F238E27FC236}">
                <a16:creationId xmlns:a16="http://schemas.microsoft.com/office/drawing/2014/main" id="{5B5A9233-5C6E-6443-F1E2-730A9D1D9407}"/>
              </a:ext>
            </a:extLst>
          </p:cNvPr>
          <p:cNvSpPr>
            <a:spLocks noGrp="1"/>
          </p:cNvSpPr>
          <p:nvPr>
            <p:ph type="body" sz="quarter" idx="10"/>
          </p:nvPr>
        </p:nvSpPr>
        <p:spPr>
          <a:xfrm>
            <a:off x="333479" y="5379566"/>
            <a:ext cx="9920864" cy="1255607"/>
          </a:xfrm>
        </p:spPr>
        <p:txBody>
          <a:bodyPr/>
          <a:lstStyle/>
          <a:p>
            <a:r>
              <a:rPr lang="es-CO" sz="1800" dirty="0" err="1"/>
              <a:t>Assessing</a:t>
            </a:r>
            <a:r>
              <a:rPr lang="es-CO" sz="1800" dirty="0"/>
              <a:t> </a:t>
            </a:r>
            <a:r>
              <a:rPr lang="es-CO" sz="1800" dirty="0" err="1"/>
              <a:t>the</a:t>
            </a:r>
            <a:r>
              <a:rPr lang="es-CO" sz="1800" dirty="0"/>
              <a:t> </a:t>
            </a:r>
            <a:r>
              <a:rPr lang="es-CO" sz="1800" dirty="0" err="1"/>
              <a:t>feasibility</a:t>
            </a:r>
            <a:r>
              <a:rPr lang="es-CO" sz="1800" dirty="0"/>
              <a:t> </a:t>
            </a:r>
            <a:r>
              <a:rPr lang="es-CO" sz="1800" dirty="0" err="1"/>
              <a:t>of</a:t>
            </a:r>
            <a:r>
              <a:rPr lang="es-CO" sz="1800" dirty="0"/>
              <a:t> SAF as a </a:t>
            </a:r>
            <a:r>
              <a:rPr lang="es-CO" sz="1800" dirty="0" err="1"/>
              <a:t>green</a:t>
            </a:r>
            <a:r>
              <a:rPr lang="es-CO" sz="1800" dirty="0"/>
              <a:t> </a:t>
            </a:r>
            <a:r>
              <a:rPr lang="es-CO" sz="1800" dirty="0" err="1"/>
              <a:t>market</a:t>
            </a:r>
            <a:r>
              <a:rPr lang="es-CO" sz="1800" dirty="0"/>
              <a:t> </a:t>
            </a:r>
            <a:r>
              <a:rPr lang="es-CO" sz="1800" dirty="0" err="1"/>
              <a:t>opportunity</a:t>
            </a:r>
            <a:r>
              <a:rPr lang="es-CO" sz="1800" dirty="0"/>
              <a:t> </a:t>
            </a:r>
            <a:r>
              <a:rPr lang="es-CO" sz="1800" dirty="0" err="1"/>
              <a:t>for</a:t>
            </a:r>
            <a:r>
              <a:rPr lang="es-CO" sz="1800" dirty="0"/>
              <a:t> </a:t>
            </a:r>
            <a:r>
              <a:rPr lang="es-CO" sz="1800" dirty="0" err="1"/>
              <a:t>oil</a:t>
            </a:r>
            <a:r>
              <a:rPr lang="es-CO" sz="1800" dirty="0"/>
              <a:t> </a:t>
            </a:r>
            <a:r>
              <a:rPr lang="es-CO" sz="1800" dirty="0" err="1"/>
              <a:t>palm</a:t>
            </a:r>
            <a:r>
              <a:rPr lang="es-CO" sz="1800" dirty="0"/>
              <a:t> in </a:t>
            </a:r>
            <a:r>
              <a:rPr lang="es-CO" sz="1800" dirty="0" err="1"/>
              <a:t>the</a:t>
            </a:r>
            <a:r>
              <a:rPr lang="es-CO" sz="1800" dirty="0"/>
              <a:t> Orinoquia</a:t>
            </a:r>
          </a:p>
          <a:p>
            <a:r>
              <a:rPr lang="es-CO" sz="1800" dirty="0" err="1"/>
              <a:t>The</a:t>
            </a:r>
            <a:r>
              <a:rPr lang="es-CO" sz="1800" dirty="0"/>
              <a:t> </a:t>
            </a:r>
            <a:r>
              <a:rPr lang="es-CO" sz="1800" dirty="0" err="1"/>
              <a:t>World</a:t>
            </a:r>
            <a:r>
              <a:rPr lang="es-CO" sz="1800" dirty="0"/>
              <a:t> Bank – Ricardo</a:t>
            </a:r>
          </a:p>
          <a:p>
            <a:r>
              <a:rPr lang="es-CO" sz="1800" dirty="0"/>
              <a:t>27/10/2023</a:t>
            </a:r>
            <a:endParaRPr lang="en-GB" sz="1800" dirty="0"/>
          </a:p>
        </p:txBody>
      </p:sp>
      <p:pic>
        <p:nvPicPr>
          <p:cNvPr id="5" name="Picture Placeholder 4">
            <a:extLst>
              <a:ext uri="{FF2B5EF4-FFF2-40B4-BE49-F238E27FC236}">
                <a16:creationId xmlns:a16="http://schemas.microsoft.com/office/drawing/2014/main" id="{23E64A5A-7CFC-07E9-56BF-20EE890E1CBB}"/>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bright="-25000" contrast="10000"/>
                    </a14:imgEffect>
                  </a14:imgLayer>
                </a14:imgProps>
              </a:ext>
              <a:ext uri="{28A0092B-C50C-407E-A947-70E740481C1C}">
                <a14:useLocalDpi xmlns:a14="http://schemas.microsoft.com/office/drawing/2010/main" val="0"/>
              </a:ext>
            </a:extLst>
          </a:blip>
          <a:srcRect t="24476" b="24476"/>
          <a:stretch>
            <a:fillRect/>
          </a:stretch>
        </p:blipFill>
        <p:spPr>
          <a:xfrm>
            <a:off x="0" y="0"/>
            <a:ext cx="12192000" cy="4149725"/>
          </a:xfrm>
          <a:prstGeom prst="rect">
            <a:avLst/>
          </a:prstGeom>
        </p:spPr>
      </p:pic>
      <p:pic>
        <p:nvPicPr>
          <p:cNvPr id="4" name="Picture 2">
            <a:extLst>
              <a:ext uri="{FF2B5EF4-FFF2-40B4-BE49-F238E27FC236}">
                <a16:creationId xmlns:a16="http://schemas.microsoft.com/office/drawing/2014/main" id="{547BB764-34E7-00E4-4DC3-37BF4ADC7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7528" y="4591816"/>
            <a:ext cx="3164512" cy="637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4714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SAF PRODUCTION POTENTIAL FROM PALM</a:t>
            </a:r>
            <a:br>
              <a:rPr lang="es-CO" dirty="0"/>
            </a:br>
            <a:r>
              <a:rPr lang="es-CO" dirty="0"/>
              <a:t>Total </a:t>
            </a:r>
            <a:r>
              <a:rPr lang="es-CO" dirty="0" err="1"/>
              <a:t>Production</a:t>
            </a:r>
            <a:r>
              <a:rPr lang="es-CO" dirty="0"/>
              <a:t> </a:t>
            </a:r>
            <a:r>
              <a:rPr lang="es-CO" dirty="0" err="1"/>
              <a:t>Potential</a:t>
            </a:r>
            <a:r>
              <a:rPr lang="es-CO" dirty="0"/>
              <a:t> </a:t>
            </a:r>
            <a:r>
              <a:rPr lang="es-CO" dirty="0" err="1"/>
              <a:t>from</a:t>
            </a:r>
            <a:r>
              <a:rPr lang="es-CO" dirty="0"/>
              <a:t> </a:t>
            </a:r>
            <a:r>
              <a:rPr lang="es-CO" dirty="0" err="1"/>
              <a:t>Oil</a:t>
            </a:r>
            <a:r>
              <a:rPr lang="es-CO" dirty="0"/>
              <a:t> and </a:t>
            </a:r>
            <a:r>
              <a:rPr lang="es-CO" dirty="0" err="1"/>
              <a:t>Residues</a:t>
            </a:r>
            <a:endParaRPr lang="en-GB" dirty="0"/>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4" name="TextBox 3">
            <a:extLst>
              <a:ext uri="{FF2B5EF4-FFF2-40B4-BE49-F238E27FC236}">
                <a16:creationId xmlns:a16="http://schemas.microsoft.com/office/drawing/2014/main" id="{BE8001EC-7B28-EE69-C301-689C66CC345A}"/>
              </a:ext>
            </a:extLst>
          </p:cNvPr>
          <p:cNvSpPr txBox="1"/>
          <p:nvPr/>
        </p:nvSpPr>
        <p:spPr>
          <a:xfrm>
            <a:off x="7704901" y="1720840"/>
            <a:ext cx="4150549" cy="3970318"/>
          </a:xfrm>
          <a:prstGeom prst="rect">
            <a:avLst/>
          </a:prstGeom>
          <a:noFill/>
        </p:spPr>
        <p:txBody>
          <a:bodyPr wrap="square" rtlCol="0">
            <a:spAutoFit/>
          </a:bodyPr>
          <a:lstStyle/>
          <a:p>
            <a:pPr marL="180000" indent="-180000">
              <a:buFont typeface="Arial" panose="020B0604020202020204" pitchFamily="34" charset="0"/>
              <a:buChar char="•"/>
            </a:pPr>
            <a:r>
              <a:rPr lang="en-GB" dirty="0"/>
              <a:t>Overall, there is significant potential for SAF production from crude palm oil and palm residues.</a:t>
            </a:r>
          </a:p>
          <a:p>
            <a:pPr marL="180000" indent="-180000">
              <a:buFont typeface="Arial" panose="020B0604020202020204" pitchFamily="34" charset="0"/>
              <a:buChar char="•"/>
            </a:pPr>
            <a:endParaRPr lang="en-GB" dirty="0"/>
          </a:p>
          <a:p>
            <a:pPr marL="180000" indent="-180000">
              <a:buFont typeface="Arial" panose="020B0604020202020204" pitchFamily="34" charset="0"/>
              <a:buChar char="•"/>
            </a:pPr>
            <a:r>
              <a:rPr lang="en-GB" b="1" dirty="0"/>
              <a:t>Near-term</a:t>
            </a:r>
            <a:r>
              <a:rPr lang="en-GB" dirty="0"/>
              <a:t>, SAF potential from residues is greater than from CPO.</a:t>
            </a:r>
          </a:p>
          <a:p>
            <a:pPr marL="180000" indent="-180000">
              <a:buFont typeface="Arial" panose="020B0604020202020204" pitchFamily="34" charset="0"/>
              <a:buChar char="•"/>
            </a:pPr>
            <a:endParaRPr lang="en-GB" dirty="0"/>
          </a:p>
          <a:p>
            <a:pPr marL="180000" indent="-180000">
              <a:buFont typeface="Arial" panose="020B0604020202020204" pitchFamily="34" charset="0"/>
              <a:buChar char="•"/>
            </a:pPr>
            <a:r>
              <a:rPr lang="en-GB" b="1" dirty="0"/>
              <a:t>Mid/long-term</a:t>
            </a:r>
            <a:r>
              <a:rPr lang="en-GB" dirty="0"/>
              <a:t>, there is significant potential for SAF from CPO, provided:</a:t>
            </a:r>
          </a:p>
          <a:p>
            <a:pPr marL="900000" lvl="1" indent="-450000">
              <a:buFont typeface="+mj-lt"/>
              <a:buAutoNum type="arabicPeriod"/>
            </a:pPr>
            <a:r>
              <a:rPr lang="en-GB" dirty="0"/>
              <a:t>The area of land cultivated with palm expands.</a:t>
            </a:r>
          </a:p>
          <a:p>
            <a:pPr marL="900000" lvl="1" indent="-450000">
              <a:buFont typeface="+mj-lt"/>
              <a:buAutoNum type="arabicPeriod"/>
            </a:pPr>
            <a:r>
              <a:rPr lang="en-GB" dirty="0"/>
              <a:t>Methane is captured during CPO production </a:t>
            </a:r>
            <a:endParaRPr lang="es-CO" dirty="0"/>
          </a:p>
        </p:txBody>
      </p:sp>
      <p:pic>
        <p:nvPicPr>
          <p:cNvPr id="6" name="Picture 5">
            <a:extLst>
              <a:ext uri="{FF2B5EF4-FFF2-40B4-BE49-F238E27FC236}">
                <a16:creationId xmlns:a16="http://schemas.microsoft.com/office/drawing/2014/main" id="{60AC4D52-82D0-C9F7-3A59-749EE09325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947" y="1527143"/>
            <a:ext cx="6782654" cy="4333382"/>
          </a:xfrm>
          <a:prstGeom prst="rect">
            <a:avLst/>
          </a:prstGeom>
          <a:noFill/>
        </p:spPr>
      </p:pic>
      <p:pic>
        <p:nvPicPr>
          <p:cNvPr id="2" name="Picture 2">
            <a:extLst>
              <a:ext uri="{FF2B5EF4-FFF2-40B4-BE49-F238E27FC236}">
                <a16:creationId xmlns:a16="http://schemas.microsoft.com/office/drawing/2014/main" id="{FE018105-3A92-5244-6ADB-737E1E0CA3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7806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EE8A-AE42-AAB4-49F7-68B0B2748DDE}"/>
              </a:ext>
            </a:extLst>
          </p:cNvPr>
          <p:cNvSpPr>
            <a:spLocks noGrp="1"/>
          </p:cNvSpPr>
          <p:nvPr>
            <p:ph type="title"/>
          </p:nvPr>
        </p:nvSpPr>
        <p:spPr>
          <a:xfrm>
            <a:off x="280486" y="3140854"/>
            <a:ext cx="2088001" cy="576291"/>
          </a:xfrm>
        </p:spPr>
        <p:txBody>
          <a:bodyPr/>
          <a:lstStyle/>
          <a:p>
            <a:r>
              <a:rPr lang="en-GB" dirty="0"/>
              <a:t>AGENDA</a:t>
            </a:r>
          </a:p>
        </p:txBody>
      </p:sp>
      <p:graphicFrame>
        <p:nvGraphicFramePr>
          <p:cNvPr id="6" name="tblContents">
            <a:extLst>
              <a:ext uri="{FF2B5EF4-FFF2-40B4-BE49-F238E27FC236}">
                <a16:creationId xmlns:a16="http://schemas.microsoft.com/office/drawing/2014/main" id="{F22FC010-24CD-BB45-EA9F-F6BDF91B0A92}"/>
              </a:ext>
            </a:extLst>
          </p:cNvPr>
          <p:cNvGraphicFramePr>
            <a:graphicFrameLocks noGrp="1"/>
          </p:cNvGraphicFramePr>
          <p:nvPr>
            <p:ph type="tbl" sz="quarter" idx="10"/>
            <p:extLst>
              <p:ext uri="{D42A27DB-BD31-4B8C-83A1-F6EECF244321}">
                <p14:modId xmlns:p14="http://schemas.microsoft.com/office/powerpoint/2010/main" val="444029583"/>
              </p:ext>
            </p:extLst>
          </p:nvPr>
        </p:nvGraphicFramePr>
        <p:xfrm>
          <a:off x="2368487" y="2731827"/>
          <a:ext cx="9244666" cy="1362954"/>
        </p:xfrm>
        <a:graphic>
          <a:graphicData uri="http://schemas.openxmlformats.org/drawingml/2006/table">
            <a:tbl>
              <a:tblPr/>
              <a:tblGrid>
                <a:gridCol w="9244666">
                  <a:extLst>
                    <a:ext uri="{9D8B030D-6E8A-4147-A177-3AD203B41FA5}">
                      <a16:colId xmlns:a16="http://schemas.microsoft.com/office/drawing/2014/main" val="3942465391"/>
                    </a:ext>
                  </a:extLst>
                </a:gridCol>
              </a:tblGrid>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lumMod val="50000"/>
                            </a:schemeClr>
                          </a:solidFill>
                        </a:rPr>
                        <a:t>Assessing Colombian oil palm derivatives as a feasible SAF feedstock</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1064349"/>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rgbClr val="FFFFFF"/>
                          </a:solidFill>
                        </a:rPr>
                        <a:t>Analysis of aviation fuel demand, SAF blending scenarios and emissions reductions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55929"/>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lumMod val="50000"/>
                            </a:schemeClr>
                          </a:solidFill>
                        </a:rPr>
                        <a:t>Proposed pathway for developing a SAF industry in Colombia and final recommendations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54055"/>
                  </a:ext>
                </a:extLst>
              </a:tr>
            </a:tbl>
          </a:graphicData>
        </a:graphic>
      </p:graphicFrame>
    </p:spTree>
    <p:custDataLst>
      <p:tags r:id="rId1"/>
    </p:custDataLst>
    <p:extLst>
      <p:ext uri="{BB962C8B-B14F-4D97-AF65-F5344CB8AC3E}">
        <p14:creationId xmlns:p14="http://schemas.microsoft.com/office/powerpoint/2010/main" val="285659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PROJECTION OF AVIATION FUEL DEMAND IN COLOMBIA</a:t>
            </a:r>
            <a:br>
              <a:rPr lang="es-CO" dirty="0"/>
            </a:br>
            <a:r>
              <a:rPr lang="en-GB" dirty="0"/>
              <a:t>SAF adoption scenarios</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4" name="TextBox 3">
            <a:extLst>
              <a:ext uri="{FF2B5EF4-FFF2-40B4-BE49-F238E27FC236}">
                <a16:creationId xmlns:a16="http://schemas.microsoft.com/office/drawing/2014/main" id="{D87E0370-3625-FDE3-74BA-A1919DD26EEE}"/>
              </a:ext>
            </a:extLst>
          </p:cNvPr>
          <p:cNvSpPr txBox="1"/>
          <p:nvPr/>
        </p:nvSpPr>
        <p:spPr>
          <a:xfrm>
            <a:off x="8583942" y="1300899"/>
            <a:ext cx="3385509" cy="2246769"/>
          </a:xfrm>
          <a:prstGeom prst="rect">
            <a:avLst/>
          </a:prstGeom>
          <a:noFill/>
        </p:spPr>
        <p:txBody>
          <a:bodyPr wrap="square" rtlCol="0">
            <a:spAutoFit/>
          </a:bodyPr>
          <a:lstStyle/>
          <a:p>
            <a:r>
              <a:rPr lang="en-GB" sz="1400" dirty="0"/>
              <a:t>Fuel consumption projection based on current demand for Jet A1, with demand growth projections for South America from ICAO and efficiency improvements from IATA ambition</a:t>
            </a:r>
          </a:p>
          <a:p>
            <a:endParaRPr lang="en-GB" sz="1400" dirty="0"/>
          </a:p>
          <a:p>
            <a:r>
              <a:rPr lang="en-GB" sz="1400" dirty="0"/>
              <a:t>Low, Mid and High SAF uptake scenarios based on fuel scenarios F1, F2, F3 from the ICAO Long Term Aspirational Goal (LTAG)</a:t>
            </a:r>
          </a:p>
        </p:txBody>
      </p:sp>
      <p:graphicFrame>
        <p:nvGraphicFramePr>
          <p:cNvPr id="6" name="Table 5">
            <a:extLst>
              <a:ext uri="{FF2B5EF4-FFF2-40B4-BE49-F238E27FC236}">
                <a16:creationId xmlns:a16="http://schemas.microsoft.com/office/drawing/2014/main" id="{068500D3-741C-68C2-E1EC-3AC382EE8D8B}"/>
              </a:ext>
            </a:extLst>
          </p:cNvPr>
          <p:cNvGraphicFramePr>
            <a:graphicFrameLocks noGrp="1"/>
          </p:cNvGraphicFramePr>
          <p:nvPr>
            <p:extLst>
              <p:ext uri="{D42A27DB-BD31-4B8C-83A1-F6EECF244321}">
                <p14:modId xmlns:p14="http://schemas.microsoft.com/office/powerpoint/2010/main" val="3639465451"/>
              </p:ext>
            </p:extLst>
          </p:nvPr>
        </p:nvGraphicFramePr>
        <p:xfrm>
          <a:off x="8637916" y="4515439"/>
          <a:ext cx="3004185" cy="1371600"/>
        </p:xfrm>
        <a:graphic>
          <a:graphicData uri="http://schemas.openxmlformats.org/drawingml/2006/table">
            <a:tbl>
              <a:tblPr>
                <a:tableStyleId>{5C22544A-7EE6-4342-B048-85BDC9FD1C3A}</a:tableStyleId>
              </a:tblPr>
              <a:tblGrid>
                <a:gridCol w="619204">
                  <a:extLst>
                    <a:ext uri="{9D8B030D-6E8A-4147-A177-3AD203B41FA5}">
                      <a16:colId xmlns:a16="http://schemas.microsoft.com/office/drawing/2014/main" val="990829923"/>
                    </a:ext>
                  </a:extLst>
                </a:gridCol>
                <a:gridCol w="744717">
                  <a:extLst>
                    <a:ext uri="{9D8B030D-6E8A-4147-A177-3AD203B41FA5}">
                      <a16:colId xmlns:a16="http://schemas.microsoft.com/office/drawing/2014/main" val="2016876850"/>
                    </a:ext>
                  </a:extLst>
                </a:gridCol>
                <a:gridCol w="857840">
                  <a:extLst>
                    <a:ext uri="{9D8B030D-6E8A-4147-A177-3AD203B41FA5}">
                      <a16:colId xmlns:a16="http://schemas.microsoft.com/office/drawing/2014/main" val="3230547693"/>
                    </a:ext>
                  </a:extLst>
                </a:gridCol>
                <a:gridCol w="782424">
                  <a:extLst>
                    <a:ext uri="{9D8B030D-6E8A-4147-A177-3AD203B41FA5}">
                      <a16:colId xmlns:a16="http://schemas.microsoft.com/office/drawing/2014/main" val="3334521234"/>
                    </a:ext>
                  </a:extLst>
                </a:gridCol>
              </a:tblGrid>
              <a:tr h="171450">
                <a:tc>
                  <a:txBody>
                    <a:bodyPr/>
                    <a:lstStyle/>
                    <a:p>
                      <a:pPr algn="ctr" fontAlgn="b"/>
                      <a:r>
                        <a:rPr lang="en-GB" sz="1000" b="1" u="none" strike="noStrike" dirty="0">
                          <a:solidFill>
                            <a:srgbClr val="FFFFFF"/>
                          </a:solidFill>
                          <a:effectLst/>
                        </a:rPr>
                        <a:t> </a:t>
                      </a:r>
                      <a:r>
                        <a:rPr lang="en-GB" sz="1000" b="1" u="none" strike="noStrike" noProof="0" dirty="0">
                          <a:solidFill>
                            <a:srgbClr val="FFFFFF"/>
                          </a:solidFill>
                          <a:effectLst/>
                        </a:rPr>
                        <a:t>Year</a:t>
                      </a:r>
                    </a:p>
                  </a:txBody>
                  <a:tcPr marL="0" marR="0" marT="0" marB="0" anchor="b">
                    <a:solidFill>
                      <a:srgbClr val="1A4596"/>
                    </a:solidFill>
                  </a:tcPr>
                </a:tc>
                <a:tc>
                  <a:txBody>
                    <a:bodyPr/>
                    <a:lstStyle/>
                    <a:p>
                      <a:pPr algn="ctr" fontAlgn="b"/>
                      <a:r>
                        <a:rPr lang="en-GB" sz="1000" b="1" u="none" strike="noStrike" dirty="0">
                          <a:solidFill>
                            <a:srgbClr val="FFFFFF"/>
                          </a:solidFill>
                          <a:effectLst/>
                        </a:rPr>
                        <a:t>Low (F1)</a:t>
                      </a:r>
                      <a:endParaRPr lang="en-GB" sz="1000" b="1" i="0" u="none" strike="noStrike" dirty="0">
                        <a:solidFill>
                          <a:srgbClr val="FFFFFF"/>
                        </a:solidFill>
                        <a:effectLst/>
                        <a:latin typeface="Arial" panose="020B0604020202020204" pitchFamily="34" charset="0"/>
                      </a:endParaRPr>
                    </a:p>
                  </a:txBody>
                  <a:tcPr marL="0" marR="0" marT="0" marB="0" anchor="b">
                    <a:solidFill>
                      <a:srgbClr val="1A4596"/>
                    </a:solidFill>
                  </a:tcPr>
                </a:tc>
                <a:tc>
                  <a:txBody>
                    <a:bodyPr/>
                    <a:lstStyle/>
                    <a:p>
                      <a:pPr algn="ctr" fontAlgn="b"/>
                      <a:r>
                        <a:rPr lang="en-GB" sz="1000" b="1" u="none" strike="noStrike" dirty="0">
                          <a:solidFill>
                            <a:srgbClr val="FFFFFF"/>
                          </a:solidFill>
                          <a:effectLst/>
                        </a:rPr>
                        <a:t>Mid (F2)</a:t>
                      </a:r>
                      <a:endParaRPr lang="en-GB" sz="1000" b="1" i="0" u="none" strike="noStrike" dirty="0">
                        <a:solidFill>
                          <a:srgbClr val="FFFFFF"/>
                        </a:solidFill>
                        <a:effectLst/>
                        <a:latin typeface="Arial" panose="020B0604020202020204" pitchFamily="34" charset="0"/>
                      </a:endParaRPr>
                    </a:p>
                  </a:txBody>
                  <a:tcPr marL="0" marR="0" marT="0" marB="0" anchor="b">
                    <a:solidFill>
                      <a:srgbClr val="1A4596"/>
                    </a:solidFill>
                  </a:tcPr>
                </a:tc>
                <a:tc>
                  <a:txBody>
                    <a:bodyPr/>
                    <a:lstStyle/>
                    <a:p>
                      <a:pPr algn="ctr" fontAlgn="b"/>
                      <a:r>
                        <a:rPr lang="en-GB" sz="1000" b="1" u="none" strike="noStrike" dirty="0">
                          <a:solidFill>
                            <a:srgbClr val="FFFFFF"/>
                          </a:solidFill>
                          <a:effectLst/>
                        </a:rPr>
                        <a:t>High (F3)</a:t>
                      </a:r>
                      <a:endParaRPr lang="en-GB" sz="1000" b="1" i="0" u="none" strike="noStrike" dirty="0">
                        <a:solidFill>
                          <a:srgbClr val="FFFFFF"/>
                        </a:solidFill>
                        <a:effectLst/>
                        <a:latin typeface="Arial" panose="020B0604020202020204" pitchFamily="34" charset="0"/>
                      </a:endParaRPr>
                    </a:p>
                  </a:txBody>
                  <a:tcPr marL="0" marR="0" marT="0" marB="0" anchor="b">
                    <a:solidFill>
                      <a:srgbClr val="1A4596"/>
                    </a:solidFill>
                  </a:tcPr>
                </a:tc>
                <a:extLst>
                  <a:ext uri="{0D108BD9-81ED-4DB2-BD59-A6C34878D82A}">
                    <a16:rowId xmlns:a16="http://schemas.microsoft.com/office/drawing/2014/main" val="2064444669"/>
                  </a:ext>
                </a:extLst>
              </a:tr>
              <a:tr h="171450">
                <a:tc>
                  <a:txBody>
                    <a:bodyPr/>
                    <a:lstStyle/>
                    <a:p>
                      <a:pPr algn="r" fontAlgn="b"/>
                      <a:r>
                        <a:rPr lang="en-GB" sz="1000" u="none" strike="noStrike">
                          <a:effectLst/>
                        </a:rPr>
                        <a:t>2020</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a:effectLst/>
                        </a:rPr>
                        <a:t>0%</a:t>
                      </a:r>
                      <a:endParaRPr lang="en-GB" sz="1000" b="0"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a:effectLst/>
                        </a:rPr>
                        <a:t>0%</a:t>
                      </a:r>
                      <a:endParaRPr lang="en-GB" sz="1000" b="0"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a:effectLst/>
                        </a:rPr>
                        <a:t>0%</a:t>
                      </a:r>
                      <a:endParaRPr lang="en-GB" sz="1000" b="0" i="0" u="none"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3139163190"/>
                  </a:ext>
                </a:extLst>
              </a:tr>
              <a:tr h="171450">
                <a:tc>
                  <a:txBody>
                    <a:bodyPr/>
                    <a:lstStyle/>
                    <a:p>
                      <a:pPr algn="r" fontAlgn="b"/>
                      <a:r>
                        <a:rPr lang="en-GB" sz="1000" u="none" strike="noStrike">
                          <a:effectLst/>
                        </a:rPr>
                        <a:t>2025</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a:effectLst/>
                        </a:rPr>
                        <a:t>0%</a:t>
                      </a:r>
                      <a:endParaRPr lang="en-GB" sz="1000" b="0"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a:effectLst/>
                        </a:rPr>
                        <a:t>0%</a:t>
                      </a:r>
                      <a:endParaRPr lang="en-GB" sz="1000" b="0"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a:effectLst/>
                        </a:rPr>
                        <a:t>0%</a:t>
                      </a:r>
                      <a:endParaRPr lang="en-GB" sz="1000" b="0" i="0" u="none"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218449148"/>
                  </a:ext>
                </a:extLst>
              </a:tr>
              <a:tr h="171450">
                <a:tc>
                  <a:txBody>
                    <a:bodyPr/>
                    <a:lstStyle/>
                    <a:p>
                      <a:pPr algn="r" fontAlgn="b"/>
                      <a:r>
                        <a:rPr lang="en-GB" sz="1000" u="none" strike="noStrike">
                          <a:effectLst/>
                        </a:rPr>
                        <a:t>2030</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2.6%</a:t>
                      </a:r>
                      <a:endParaRPr lang="en-GB" sz="10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11.9%</a:t>
                      </a:r>
                      <a:endParaRPr lang="en-GB" sz="10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21.6%</a:t>
                      </a:r>
                      <a:endParaRPr lang="en-GB" sz="10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42248866"/>
                  </a:ext>
                </a:extLst>
              </a:tr>
              <a:tr h="171450">
                <a:tc>
                  <a:txBody>
                    <a:bodyPr/>
                    <a:lstStyle/>
                    <a:p>
                      <a:pPr algn="r" fontAlgn="b"/>
                      <a:r>
                        <a:rPr lang="en-GB" sz="1000" u="none" strike="noStrike">
                          <a:effectLst/>
                        </a:rPr>
                        <a:t>2035</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5.2%</a:t>
                      </a:r>
                      <a:endParaRPr lang="en-GB" sz="1000" b="0" i="0" u="none" strike="noStrike" dirty="0">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23.8%</a:t>
                      </a:r>
                      <a:endParaRPr lang="en-GB" sz="1000" b="0" i="0" u="none" strike="noStrike" dirty="0">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43.1%</a:t>
                      </a:r>
                      <a:endParaRPr lang="en-GB" sz="1000" b="0" i="0" u="none" strike="noStrike" dirty="0">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475910456"/>
                  </a:ext>
                </a:extLst>
              </a:tr>
              <a:tr h="171450">
                <a:tc>
                  <a:txBody>
                    <a:bodyPr/>
                    <a:lstStyle/>
                    <a:p>
                      <a:pPr algn="r" fontAlgn="b"/>
                      <a:r>
                        <a:rPr lang="en-GB" sz="1000" u="none" strike="noStrike">
                          <a:effectLst/>
                        </a:rPr>
                        <a:t>2040</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12.4%</a:t>
                      </a:r>
                      <a:endParaRPr lang="en-GB" sz="10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39.8%</a:t>
                      </a:r>
                      <a:endParaRPr lang="en-GB" sz="10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60.8%</a:t>
                      </a:r>
                      <a:endParaRPr lang="en-GB" sz="10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6235073"/>
                  </a:ext>
                </a:extLst>
              </a:tr>
              <a:tr h="171450">
                <a:tc>
                  <a:txBody>
                    <a:bodyPr/>
                    <a:lstStyle/>
                    <a:p>
                      <a:pPr algn="r" fontAlgn="b"/>
                      <a:r>
                        <a:rPr lang="en-GB" sz="1000" u="none" strike="noStrike">
                          <a:effectLst/>
                        </a:rPr>
                        <a:t>2045</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19.7%</a:t>
                      </a:r>
                      <a:endParaRPr lang="en-GB" sz="10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55.9%</a:t>
                      </a:r>
                      <a:endParaRPr lang="en-GB" sz="1000" b="0" i="0" u="none" strike="noStrike" dirty="0">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78.4%</a:t>
                      </a:r>
                      <a:endParaRPr lang="en-GB" sz="10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84712350"/>
                  </a:ext>
                </a:extLst>
              </a:tr>
              <a:tr h="171450">
                <a:tc>
                  <a:txBody>
                    <a:bodyPr/>
                    <a:lstStyle/>
                    <a:p>
                      <a:pPr algn="r" fontAlgn="b"/>
                      <a:r>
                        <a:rPr lang="en-GB" sz="1000" u="none" strike="noStrike">
                          <a:effectLst/>
                        </a:rPr>
                        <a:t>2050</a:t>
                      </a:r>
                      <a:endParaRPr lang="en-GB" sz="10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26.9%</a:t>
                      </a:r>
                      <a:endParaRPr lang="en-GB" sz="1000" b="0" i="0" u="none" strike="noStrike" dirty="0">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71.9%</a:t>
                      </a:r>
                      <a:endParaRPr lang="en-GB" sz="1000" b="0" i="0" u="none" strike="noStrike" dirty="0">
                        <a:solidFill>
                          <a:srgbClr val="0000FF"/>
                        </a:solidFill>
                        <a:effectLst/>
                        <a:latin typeface="Arial" panose="020B0604020202020204" pitchFamily="34" charset="0"/>
                      </a:endParaRPr>
                    </a:p>
                  </a:txBody>
                  <a:tcPr marL="0" marR="0" marT="0" marB="0" anchor="b"/>
                </a:tc>
                <a:tc>
                  <a:txBody>
                    <a:bodyPr/>
                    <a:lstStyle/>
                    <a:p>
                      <a:pPr algn="r" fontAlgn="b"/>
                      <a:r>
                        <a:rPr lang="en-GB" sz="1000" u="none" strike="noStrike" dirty="0">
                          <a:effectLst/>
                        </a:rPr>
                        <a:t>96.1%</a:t>
                      </a:r>
                      <a:endParaRPr lang="en-GB" sz="1000" b="0" i="0" u="none" strike="noStrike" dirty="0">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407630075"/>
                  </a:ext>
                </a:extLst>
              </a:tr>
            </a:tbl>
          </a:graphicData>
        </a:graphic>
      </p:graphicFrame>
      <p:sp>
        <p:nvSpPr>
          <p:cNvPr id="7" name="TextBox 6">
            <a:extLst>
              <a:ext uri="{FF2B5EF4-FFF2-40B4-BE49-F238E27FC236}">
                <a16:creationId xmlns:a16="http://schemas.microsoft.com/office/drawing/2014/main" id="{EA01868F-598B-6C8C-506C-C5E9AD05FF08}"/>
              </a:ext>
            </a:extLst>
          </p:cNvPr>
          <p:cNvSpPr txBox="1"/>
          <p:nvPr/>
        </p:nvSpPr>
        <p:spPr>
          <a:xfrm>
            <a:off x="8352523" y="4238440"/>
            <a:ext cx="3616928" cy="276999"/>
          </a:xfrm>
          <a:prstGeom prst="rect">
            <a:avLst/>
          </a:prstGeom>
          <a:noFill/>
        </p:spPr>
        <p:txBody>
          <a:bodyPr wrap="square" rtlCol="0">
            <a:spAutoFit/>
          </a:bodyPr>
          <a:lstStyle/>
          <a:p>
            <a:pPr algn="ctr"/>
            <a:r>
              <a:rPr lang="en-GB" sz="1200" b="1" dirty="0">
                <a:solidFill>
                  <a:schemeClr val="accent1"/>
                </a:solidFill>
              </a:rPr>
              <a:t>SAF uptake percentages from ICAO scenarios</a:t>
            </a:r>
          </a:p>
        </p:txBody>
      </p:sp>
      <p:graphicFrame>
        <p:nvGraphicFramePr>
          <p:cNvPr id="2" name="Chart 1">
            <a:extLst>
              <a:ext uri="{FF2B5EF4-FFF2-40B4-BE49-F238E27FC236}">
                <a16:creationId xmlns:a16="http://schemas.microsoft.com/office/drawing/2014/main" id="{5FA3CE7B-668D-30C6-CF6E-567B5894C48A}"/>
              </a:ext>
            </a:extLst>
          </p:cNvPr>
          <p:cNvGraphicFramePr>
            <a:graphicFrameLocks noGrp="1"/>
          </p:cNvGraphicFramePr>
          <p:nvPr>
            <p:extLst>
              <p:ext uri="{D42A27DB-BD31-4B8C-83A1-F6EECF244321}">
                <p14:modId xmlns:p14="http://schemas.microsoft.com/office/powerpoint/2010/main" val="4091449629"/>
              </p:ext>
            </p:extLst>
          </p:nvPr>
        </p:nvGraphicFramePr>
        <p:xfrm>
          <a:off x="558325" y="1300899"/>
          <a:ext cx="7651501" cy="4815713"/>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D22BCBDC-2B73-B701-EDE6-E473D12E5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9734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PROJECTION OF AVIATION FUEL DEMAND IN COLOMBIA</a:t>
            </a:r>
            <a:br>
              <a:rPr lang="es-CO" dirty="0"/>
            </a:br>
            <a:r>
              <a:rPr lang="en-GB" dirty="0"/>
              <a:t>Analysis of potential reduction from palm-based SAF</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pic>
        <p:nvPicPr>
          <p:cNvPr id="2" name="Picture 2">
            <a:extLst>
              <a:ext uri="{FF2B5EF4-FFF2-40B4-BE49-F238E27FC236}">
                <a16:creationId xmlns:a16="http://schemas.microsoft.com/office/drawing/2014/main" id="{3C035522-476C-2B53-2A4C-FC0EAB8D5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110554B-9E55-818B-8C64-EF6D77A6919A}"/>
              </a:ext>
            </a:extLst>
          </p:cNvPr>
          <p:cNvGrpSpPr/>
          <p:nvPr/>
        </p:nvGrpSpPr>
        <p:grpSpPr>
          <a:xfrm>
            <a:off x="336000" y="1304925"/>
            <a:ext cx="3750225" cy="4787900"/>
            <a:chOff x="336000" y="1304925"/>
            <a:chExt cx="3750225" cy="4787900"/>
          </a:xfrm>
        </p:grpSpPr>
        <p:graphicFrame>
          <p:nvGraphicFramePr>
            <p:cNvPr id="6" name="Chart 5">
              <a:extLst>
                <a:ext uri="{FF2B5EF4-FFF2-40B4-BE49-F238E27FC236}">
                  <a16:creationId xmlns:a16="http://schemas.microsoft.com/office/drawing/2014/main" id="{751D8D38-0DA5-4D4B-B71D-830C959B554E}"/>
                </a:ext>
              </a:extLst>
            </p:cNvPr>
            <p:cNvGraphicFramePr>
              <a:graphicFrameLocks/>
            </p:cNvGraphicFramePr>
            <p:nvPr>
              <p:extLst>
                <p:ext uri="{D42A27DB-BD31-4B8C-83A1-F6EECF244321}">
                  <p14:modId xmlns:p14="http://schemas.microsoft.com/office/powerpoint/2010/main" val="875836344"/>
                </p:ext>
              </p:extLst>
            </p:nvPr>
          </p:nvGraphicFramePr>
          <p:xfrm>
            <a:off x="336000" y="1304925"/>
            <a:ext cx="3750225" cy="4787900"/>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3">
              <a:extLst>
                <a:ext uri="{FF2B5EF4-FFF2-40B4-BE49-F238E27FC236}">
                  <a16:creationId xmlns:a16="http://schemas.microsoft.com/office/drawing/2014/main" id="{98318238-A9C8-954D-1B3B-5905AE950477}"/>
                </a:ext>
              </a:extLst>
            </p:cNvPr>
            <p:cNvPicPr>
              <a:picLocks noChangeAspect="1"/>
            </p:cNvPicPr>
            <p:nvPr/>
          </p:nvPicPr>
          <p:blipFill rotWithShape="1">
            <a:blip r:embed="rId7"/>
            <a:srcRect l="6427" t="21954" r="19943" b="21954"/>
            <a:stretch/>
          </p:blipFill>
          <p:spPr>
            <a:xfrm>
              <a:off x="1877567" y="5254752"/>
              <a:ext cx="987553" cy="140208"/>
            </a:xfrm>
            <a:prstGeom prst="rect">
              <a:avLst/>
            </a:prstGeom>
          </p:spPr>
        </p:pic>
      </p:grpSp>
      <p:grpSp>
        <p:nvGrpSpPr>
          <p:cNvPr id="16" name="Group 15">
            <a:extLst>
              <a:ext uri="{FF2B5EF4-FFF2-40B4-BE49-F238E27FC236}">
                <a16:creationId xmlns:a16="http://schemas.microsoft.com/office/drawing/2014/main" id="{D17AFCC0-27DA-6502-6514-0174B6D80C5B}"/>
              </a:ext>
            </a:extLst>
          </p:cNvPr>
          <p:cNvGrpSpPr/>
          <p:nvPr/>
        </p:nvGrpSpPr>
        <p:grpSpPr>
          <a:xfrm>
            <a:off x="4010025" y="1304926"/>
            <a:ext cx="4029075" cy="4787900"/>
            <a:chOff x="4010025" y="1304926"/>
            <a:chExt cx="4029075" cy="4787900"/>
          </a:xfrm>
        </p:grpSpPr>
        <p:graphicFrame>
          <p:nvGraphicFramePr>
            <p:cNvPr id="7" name="Chart 6">
              <a:extLst>
                <a:ext uri="{FF2B5EF4-FFF2-40B4-BE49-F238E27FC236}">
                  <a16:creationId xmlns:a16="http://schemas.microsoft.com/office/drawing/2014/main" id="{8A385083-F5B5-41D4-A0A2-C3665651766B}"/>
                </a:ext>
              </a:extLst>
            </p:cNvPr>
            <p:cNvGraphicFramePr>
              <a:graphicFrameLocks/>
            </p:cNvGraphicFramePr>
            <p:nvPr>
              <p:extLst>
                <p:ext uri="{D42A27DB-BD31-4B8C-83A1-F6EECF244321}">
                  <p14:modId xmlns:p14="http://schemas.microsoft.com/office/powerpoint/2010/main" val="3977250847"/>
                </p:ext>
              </p:extLst>
            </p:nvPr>
          </p:nvGraphicFramePr>
          <p:xfrm>
            <a:off x="4010025" y="1304926"/>
            <a:ext cx="4029075" cy="4787900"/>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8">
              <a:extLst>
                <a:ext uri="{FF2B5EF4-FFF2-40B4-BE49-F238E27FC236}">
                  <a16:creationId xmlns:a16="http://schemas.microsoft.com/office/drawing/2014/main" id="{C462EED4-FC45-72AE-8708-ABC71EB3B910}"/>
                </a:ext>
              </a:extLst>
            </p:cNvPr>
            <p:cNvPicPr>
              <a:picLocks noChangeAspect="1"/>
            </p:cNvPicPr>
            <p:nvPr/>
          </p:nvPicPr>
          <p:blipFill rotWithShape="1">
            <a:blip r:embed="rId7"/>
            <a:srcRect l="6427" t="21954" r="19943" b="21954"/>
            <a:stretch/>
          </p:blipFill>
          <p:spPr>
            <a:xfrm>
              <a:off x="4821935" y="5324856"/>
              <a:ext cx="987553" cy="140208"/>
            </a:xfrm>
            <a:prstGeom prst="rect">
              <a:avLst/>
            </a:prstGeom>
          </p:spPr>
        </p:pic>
      </p:grpSp>
      <p:grpSp>
        <p:nvGrpSpPr>
          <p:cNvPr id="17" name="Group 16">
            <a:extLst>
              <a:ext uri="{FF2B5EF4-FFF2-40B4-BE49-F238E27FC236}">
                <a16:creationId xmlns:a16="http://schemas.microsoft.com/office/drawing/2014/main" id="{7B453BBB-6971-966D-DCC4-86934821D8AF}"/>
              </a:ext>
            </a:extLst>
          </p:cNvPr>
          <p:cNvGrpSpPr/>
          <p:nvPr/>
        </p:nvGrpSpPr>
        <p:grpSpPr>
          <a:xfrm>
            <a:off x="7927425" y="1304925"/>
            <a:ext cx="3929613" cy="4787900"/>
            <a:chOff x="7927425" y="1304925"/>
            <a:chExt cx="3929613" cy="4787900"/>
          </a:xfrm>
        </p:grpSpPr>
        <p:graphicFrame>
          <p:nvGraphicFramePr>
            <p:cNvPr id="8" name="Chart 7">
              <a:extLst>
                <a:ext uri="{FF2B5EF4-FFF2-40B4-BE49-F238E27FC236}">
                  <a16:creationId xmlns:a16="http://schemas.microsoft.com/office/drawing/2014/main" id="{4F7B1729-E3B1-4E3B-9097-8312F4AF327D}"/>
                </a:ext>
              </a:extLst>
            </p:cNvPr>
            <p:cNvGraphicFramePr>
              <a:graphicFrameLocks/>
            </p:cNvGraphicFramePr>
            <p:nvPr>
              <p:extLst>
                <p:ext uri="{D42A27DB-BD31-4B8C-83A1-F6EECF244321}">
                  <p14:modId xmlns:p14="http://schemas.microsoft.com/office/powerpoint/2010/main" val="2851170614"/>
                </p:ext>
              </p:extLst>
            </p:nvPr>
          </p:nvGraphicFramePr>
          <p:xfrm>
            <a:off x="7927425" y="1304925"/>
            <a:ext cx="3929613" cy="4787900"/>
          </p:xfrm>
          <a:graphic>
            <a:graphicData uri="http://schemas.openxmlformats.org/drawingml/2006/chart">
              <c:chart xmlns:c="http://schemas.openxmlformats.org/drawingml/2006/chart" xmlns:r="http://schemas.openxmlformats.org/officeDocument/2006/relationships" r:id="rId9"/>
            </a:graphicData>
          </a:graphic>
        </p:graphicFrame>
        <p:pic>
          <p:nvPicPr>
            <p:cNvPr id="10" name="Picture 9">
              <a:extLst>
                <a:ext uri="{FF2B5EF4-FFF2-40B4-BE49-F238E27FC236}">
                  <a16:creationId xmlns:a16="http://schemas.microsoft.com/office/drawing/2014/main" id="{F87E8E30-5F02-6890-A9FF-09F9E040F748}"/>
                </a:ext>
              </a:extLst>
            </p:cNvPr>
            <p:cNvPicPr>
              <a:picLocks noChangeAspect="1"/>
            </p:cNvPicPr>
            <p:nvPr/>
          </p:nvPicPr>
          <p:blipFill rotWithShape="1">
            <a:blip r:embed="rId7"/>
            <a:srcRect l="6427" t="21954" r="19943" b="21954"/>
            <a:stretch/>
          </p:blipFill>
          <p:spPr>
            <a:xfrm>
              <a:off x="8802623" y="5248274"/>
              <a:ext cx="987553" cy="140208"/>
            </a:xfrm>
            <a:prstGeom prst="rect">
              <a:avLst/>
            </a:prstGeom>
          </p:spPr>
        </p:pic>
        <p:pic>
          <p:nvPicPr>
            <p:cNvPr id="11" name="Picture 10">
              <a:extLst>
                <a:ext uri="{FF2B5EF4-FFF2-40B4-BE49-F238E27FC236}">
                  <a16:creationId xmlns:a16="http://schemas.microsoft.com/office/drawing/2014/main" id="{5D96508F-805C-3143-DE60-857E96E6097B}"/>
                </a:ext>
              </a:extLst>
            </p:cNvPr>
            <p:cNvPicPr>
              <a:picLocks noChangeAspect="1"/>
            </p:cNvPicPr>
            <p:nvPr/>
          </p:nvPicPr>
          <p:blipFill rotWithShape="1">
            <a:blip r:embed="rId7"/>
            <a:srcRect l="6427" t="21954" r="19943" b="21954"/>
            <a:stretch/>
          </p:blipFill>
          <p:spPr>
            <a:xfrm>
              <a:off x="8696324" y="5449062"/>
              <a:ext cx="987553" cy="140208"/>
            </a:xfrm>
            <a:prstGeom prst="rect">
              <a:avLst/>
            </a:prstGeom>
          </p:spPr>
        </p:pic>
      </p:grpSp>
    </p:spTree>
    <p:custDataLst>
      <p:tags r:id="rId1"/>
    </p:custDataLst>
    <p:extLst>
      <p:ext uri="{BB962C8B-B14F-4D97-AF65-F5344CB8AC3E}">
        <p14:creationId xmlns:p14="http://schemas.microsoft.com/office/powerpoint/2010/main" val="1361050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PROJECTION OF AVIATION FUEL DEMAND IN COLOMBIA</a:t>
            </a:r>
            <a:br>
              <a:rPr lang="es-CO" dirty="0"/>
            </a:br>
            <a:r>
              <a:rPr lang="en-GB" dirty="0"/>
              <a:t>Main findings</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4" name="TextBox 3">
            <a:extLst>
              <a:ext uri="{FF2B5EF4-FFF2-40B4-BE49-F238E27FC236}">
                <a16:creationId xmlns:a16="http://schemas.microsoft.com/office/drawing/2014/main" id="{D87E0370-3625-FDE3-74BA-A1919DD26EEE}"/>
              </a:ext>
            </a:extLst>
          </p:cNvPr>
          <p:cNvSpPr txBox="1"/>
          <p:nvPr/>
        </p:nvSpPr>
        <p:spPr>
          <a:xfrm>
            <a:off x="336000" y="1412866"/>
            <a:ext cx="11633452" cy="3046988"/>
          </a:xfrm>
          <a:prstGeom prst="rect">
            <a:avLst/>
          </a:prstGeom>
          <a:noFill/>
        </p:spPr>
        <p:txBody>
          <a:bodyPr wrap="square" rtlCol="0">
            <a:spAutoFit/>
          </a:bodyPr>
          <a:lstStyle/>
          <a:p>
            <a:pPr marL="180000" indent="-180000">
              <a:buFont typeface="Arial" panose="020B0604020202020204" pitchFamily="34" charset="0"/>
              <a:buChar char="•"/>
            </a:pPr>
            <a:r>
              <a:rPr lang="en-GB" sz="1600" dirty="0"/>
              <a:t>Palm oil and derivatives in Colombia have the potential to cover the country's SAF demand under low, mid and high adoption scenarios.</a:t>
            </a:r>
          </a:p>
          <a:p>
            <a:pPr marL="180000" indent="-180000">
              <a:buFont typeface="Arial" panose="020B0604020202020204" pitchFamily="34" charset="0"/>
              <a:buChar char="•"/>
            </a:pPr>
            <a:endParaRPr lang="en-GB" sz="1600" dirty="0"/>
          </a:p>
          <a:p>
            <a:pPr marL="180000" indent="-180000">
              <a:buFont typeface="Arial" panose="020B0604020202020204" pitchFamily="34" charset="0"/>
              <a:buChar char="•"/>
            </a:pPr>
            <a:r>
              <a:rPr lang="en-GB" sz="1600" dirty="0"/>
              <a:t>For SAF produced from palm products in Colombia to be viable in the international market, CORSIA certification must be sought as a priority, meeting the minimum 10% emissions reduction compared to Jet A1.</a:t>
            </a:r>
          </a:p>
          <a:p>
            <a:pPr marL="180000" indent="-180000">
              <a:buFont typeface="Arial" panose="020B0604020202020204" pitchFamily="34" charset="0"/>
              <a:buChar char="•"/>
            </a:pPr>
            <a:endParaRPr lang="en-GB" sz="1600" dirty="0"/>
          </a:p>
          <a:p>
            <a:pPr marL="180000" indent="-180000">
              <a:buFont typeface="Arial" panose="020B0604020202020204" pitchFamily="34" charset="0"/>
              <a:buChar char="•"/>
            </a:pPr>
            <a:r>
              <a:rPr lang="en-GB" sz="1600" dirty="0"/>
              <a:t>To ensure eligibility of the SAF under CORSIA, it is essential to extend and intensify good practices such as methane capture, use of waste in the field and for heat recovery.</a:t>
            </a:r>
          </a:p>
          <a:p>
            <a:pPr marL="180000" indent="-180000">
              <a:buFont typeface="Arial" panose="020B0604020202020204" pitchFamily="34" charset="0"/>
              <a:buChar char="•"/>
            </a:pPr>
            <a:endParaRPr lang="en-GB" sz="1600" dirty="0"/>
          </a:p>
          <a:p>
            <a:pPr marL="180000" indent="-180000">
              <a:buFont typeface="Arial" panose="020B0604020202020204" pitchFamily="34" charset="0"/>
              <a:buChar char="•"/>
            </a:pPr>
            <a:r>
              <a:rPr lang="en-GB" sz="1600" dirty="0"/>
              <a:t>The Orinoquía region has the most potential to contribute to the production of SAF from oil palm derivatives in Colombia, surpassing the scenario of low adoption of SAF by far and approaching the mid scenario.</a:t>
            </a:r>
          </a:p>
          <a:p>
            <a:pPr marL="180000" indent="-180000">
              <a:buFont typeface="Arial" panose="020B0604020202020204" pitchFamily="34" charset="0"/>
              <a:buChar char="•"/>
            </a:pPr>
            <a:endParaRPr lang="es-CO" sz="1600" dirty="0"/>
          </a:p>
        </p:txBody>
      </p:sp>
      <p:pic>
        <p:nvPicPr>
          <p:cNvPr id="2" name="Picture 2">
            <a:extLst>
              <a:ext uri="{FF2B5EF4-FFF2-40B4-BE49-F238E27FC236}">
                <a16:creationId xmlns:a16="http://schemas.microsoft.com/office/drawing/2014/main" id="{F3EBB619-7DB9-8C20-9B43-42223B53A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090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n-GB" b="1" dirty="0"/>
              <a:t>EMISSIONS MITIGATION POTENTIAL FROM THE USE OF SAF IN COLOMBIA</a:t>
            </a:r>
            <a:br>
              <a:rPr lang="en-GB" dirty="0"/>
            </a:br>
            <a:r>
              <a:rPr lang="en-GB" dirty="0"/>
              <a:t>Initial considerations / Scenario assumptions</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2" name="TextBox 1">
            <a:extLst>
              <a:ext uri="{FF2B5EF4-FFF2-40B4-BE49-F238E27FC236}">
                <a16:creationId xmlns:a16="http://schemas.microsoft.com/office/drawing/2014/main" id="{F732B441-B126-DB81-32AE-A9F97CEB776B}"/>
              </a:ext>
            </a:extLst>
          </p:cNvPr>
          <p:cNvSpPr txBox="1"/>
          <p:nvPr/>
        </p:nvSpPr>
        <p:spPr>
          <a:xfrm>
            <a:off x="505801" y="1304160"/>
            <a:ext cx="11180398" cy="2400657"/>
          </a:xfrm>
          <a:prstGeom prst="rect">
            <a:avLst/>
          </a:prstGeom>
          <a:noFill/>
        </p:spPr>
        <p:txBody>
          <a:bodyPr wrap="square" rtlCol="0">
            <a:spAutoFit/>
          </a:bodyPr>
          <a:lstStyle/>
          <a:p>
            <a:r>
              <a:rPr lang="en-GB" sz="1500" b="1" dirty="0"/>
              <a:t>Life cycle assessment (LCA):</a:t>
            </a:r>
          </a:p>
          <a:p>
            <a:r>
              <a:rPr lang="en-GB" sz="1500" dirty="0"/>
              <a:t>Three scenarios have been considered for GHG emissions reductions available from palm-based SAF. Key factors that influence GHG emissions, such as Palm Oil Mill Effluent (POME) treatment, waste utilization and ILUC factors have been quantified.</a:t>
            </a:r>
          </a:p>
          <a:p>
            <a:endParaRPr lang="en-GB" sz="1500" dirty="0"/>
          </a:p>
          <a:p>
            <a:r>
              <a:rPr lang="en-GB" sz="1500" b="1" dirty="0"/>
              <a:t>Well-to-wake (WTW) emissions analysis:</a:t>
            </a:r>
          </a:p>
          <a:p>
            <a:r>
              <a:rPr lang="en-GB" sz="1500" dirty="0"/>
              <a:t>SAF has the same chemistry as Jet A1; therefore, the CO</a:t>
            </a:r>
            <a:r>
              <a:rPr lang="en-GB" sz="1500" baseline="-25000" dirty="0"/>
              <a:t>2</a:t>
            </a:r>
            <a:r>
              <a:rPr lang="en-GB" sz="1500" dirty="0"/>
              <a:t>e emissions in the engine exhaust are the same. To capture the emissions reductions achievable from SAF requires the use of full lifecycle, or well-to-wake (WTW) emissions analyses. </a:t>
            </a:r>
          </a:p>
          <a:p>
            <a:endParaRPr lang="en-GB" sz="1500" dirty="0"/>
          </a:p>
          <a:p>
            <a:r>
              <a:rPr lang="en-GB" sz="1500" b="1" dirty="0"/>
              <a:t>WTW emissions factor for Jet A1: </a:t>
            </a:r>
            <a:r>
              <a:rPr lang="en-GB" sz="1500" b="1" u="sng" dirty="0">
                <a:effectLst/>
                <a:latin typeface="Arial" panose="020B0604020202020204" pitchFamily="34" charset="0"/>
                <a:ea typeface="Arial" panose="020B0604020202020204" pitchFamily="34" charset="0"/>
                <a:cs typeface="Times New Roman" panose="02020603050405020304" pitchFamily="18" charset="0"/>
              </a:rPr>
              <a:t>89.0 gCO</a:t>
            </a:r>
            <a:r>
              <a:rPr lang="en-GB" sz="1500" b="1" u="sng" baseline="-25000" dirty="0">
                <a:effectLst/>
                <a:latin typeface="Arial" panose="020B0604020202020204" pitchFamily="34" charset="0"/>
                <a:ea typeface="Arial" panose="020B0604020202020204" pitchFamily="34" charset="0"/>
                <a:cs typeface="Times New Roman" panose="02020603050405020304" pitchFamily="18" charset="0"/>
              </a:rPr>
              <a:t>2</a:t>
            </a:r>
            <a:r>
              <a:rPr lang="en-GB" sz="1500" b="1" u="sng" dirty="0">
                <a:effectLst/>
                <a:latin typeface="Arial" panose="020B0604020202020204" pitchFamily="34" charset="0"/>
                <a:ea typeface="Arial" panose="020B0604020202020204" pitchFamily="34" charset="0"/>
                <a:cs typeface="Times New Roman" panose="02020603050405020304" pitchFamily="18" charset="0"/>
              </a:rPr>
              <a:t>e/MJ </a:t>
            </a:r>
            <a:r>
              <a:rPr lang="en-GB" sz="1500" b="1" dirty="0">
                <a:effectLst/>
                <a:latin typeface="Arial" panose="020B0604020202020204" pitchFamily="34" charset="0"/>
                <a:ea typeface="Arial" panose="020B0604020202020204" pitchFamily="34" charset="0"/>
                <a:cs typeface="Times New Roman" panose="02020603050405020304" pitchFamily="18" charset="0"/>
              </a:rPr>
              <a:t>(ICAO Reference value)</a:t>
            </a:r>
            <a:endParaRPr lang="en-GB" sz="1500" b="1" dirty="0"/>
          </a:p>
          <a:p>
            <a:endParaRPr lang="en-GB" sz="1500" dirty="0"/>
          </a:p>
        </p:txBody>
      </p:sp>
      <p:pic>
        <p:nvPicPr>
          <p:cNvPr id="3" name="Picture 2">
            <a:extLst>
              <a:ext uri="{FF2B5EF4-FFF2-40B4-BE49-F238E27FC236}">
                <a16:creationId xmlns:a16="http://schemas.microsoft.com/office/drawing/2014/main" id="{77DC99EB-837F-EB66-C482-F81CD676F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5">
            <a:extLst>
              <a:ext uri="{FF2B5EF4-FFF2-40B4-BE49-F238E27FC236}">
                <a16:creationId xmlns:a16="http://schemas.microsoft.com/office/drawing/2014/main" id="{8E410A06-1F50-12EE-F6E0-3AD65D4E51A8}"/>
              </a:ext>
            </a:extLst>
          </p:cNvPr>
          <p:cNvGraphicFramePr>
            <a:graphicFrameLocks noGrp="1"/>
          </p:cNvGraphicFramePr>
          <p:nvPr>
            <p:extLst>
              <p:ext uri="{D42A27DB-BD31-4B8C-83A1-F6EECF244321}">
                <p14:modId xmlns:p14="http://schemas.microsoft.com/office/powerpoint/2010/main" val="4097154672"/>
              </p:ext>
            </p:extLst>
          </p:nvPr>
        </p:nvGraphicFramePr>
        <p:xfrm>
          <a:off x="336000" y="3429000"/>
          <a:ext cx="11520000" cy="2839720"/>
        </p:xfrm>
        <a:graphic>
          <a:graphicData uri="http://schemas.openxmlformats.org/drawingml/2006/table">
            <a:tbl>
              <a:tblPr firstRow="1" bandRow="1">
                <a:tableStyleId>{5C22544A-7EE6-4342-B048-85BDC9FD1C3A}</a:tableStyleId>
              </a:tblPr>
              <a:tblGrid>
                <a:gridCol w="1102183">
                  <a:extLst>
                    <a:ext uri="{9D8B030D-6E8A-4147-A177-3AD203B41FA5}">
                      <a16:colId xmlns:a16="http://schemas.microsoft.com/office/drawing/2014/main" val="103488323"/>
                    </a:ext>
                  </a:extLst>
                </a:gridCol>
                <a:gridCol w="1864310">
                  <a:extLst>
                    <a:ext uri="{9D8B030D-6E8A-4147-A177-3AD203B41FA5}">
                      <a16:colId xmlns:a16="http://schemas.microsoft.com/office/drawing/2014/main" val="967075035"/>
                    </a:ext>
                  </a:extLst>
                </a:gridCol>
                <a:gridCol w="8553507">
                  <a:extLst>
                    <a:ext uri="{9D8B030D-6E8A-4147-A177-3AD203B41FA5}">
                      <a16:colId xmlns:a16="http://schemas.microsoft.com/office/drawing/2014/main" val="4288624718"/>
                    </a:ext>
                  </a:extLst>
                </a:gridCol>
              </a:tblGrid>
              <a:tr h="370840">
                <a:tc>
                  <a:txBody>
                    <a:bodyPr/>
                    <a:lstStyle/>
                    <a:p>
                      <a:r>
                        <a:rPr lang="en-GB" sz="1600" dirty="0"/>
                        <a:t>Scenario</a:t>
                      </a:r>
                    </a:p>
                  </a:txBody>
                  <a:tcPr/>
                </a:tc>
                <a:tc>
                  <a:txBody>
                    <a:bodyPr/>
                    <a:lstStyle/>
                    <a:p>
                      <a:r>
                        <a:rPr lang="en-GB" sz="1600" dirty="0"/>
                        <a:t>WTW emissions</a:t>
                      </a:r>
                    </a:p>
                  </a:txBody>
                  <a:tcPr/>
                </a:tc>
                <a:tc>
                  <a:txBody>
                    <a:bodyPr/>
                    <a:lstStyle/>
                    <a:p>
                      <a:r>
                        <a:rPr lang="en-GB" sz="1600" dirty="0"/>
                        <a:t>Comments</a:t>
                      </a:r>
                    </a:p>
                  </a:txBody>
                  <a:tcPr/>
                </a:tc>
                <a:extLst>
                  <a:ext uri="{0D108BD9-81ED-4DB2-BD59-A6C34878D82A}">
                    <a16:rowId xmlns:a16="http://schemas.microsoft.com/office/drawing/2014/main" val="1138396956"/>
                  </a:ext>
                </a:extLst>
              </a:tr>
              <a:tr h="370840">
                <a:tc>
                  <a:txBody>
                    <a:bodyPr/>
                    <a:lstStyle/>
                    <a:p>
                      <a:r>
                        <a:rPr lang="en-GB" sz="1600" dirty="0"/>
                        <a:t>Optimum</a:t>
                      </a:r>
                    </a:p>
                  </a:txBody>
                  <a:tcPr/>
                </a:tc>
                <a:tc>
                  <a:txBody>
                    <a:bodyPr/>
                    <a:lstStyle/>
                    <a:p>
                      <a:r>
                        <a:rPr lang="en-GB" sz="1600" dirty="0"/>
                        <a:t>59.2 gCO</a:t>
                      </a:r>
                      <a:r>
                        <a:rPr lang="en-GB" sz="1600" baseline="-25000" dirty="0"/>
                        <a:t>2</a:t>
                      </a:r>
                      <a:r>
                        <a:rPr lang="en-GB" sz="1600" dirty="0"/>
                        <a:t>e/MJ</a:t>
                      </a:r>
                    </a:p>
                    <a:p>
                      <a:r>
                        <a:rPr lang="en-GB" sz="1600" dirty="0"/>
                        <a:t>(</a:t>
                      </a:r>
                      <a:r>
                        <a:rPr lang="en-GB" sz="1600" b="1" dirty="0"/>
                        <a:t>-33%</a:t>
                      </a:r>
                      <a:r>
                        <a:rPr lang="en-GB" sz="1600" dirty="0"/>
                        <a:t>)</a:t>
                      </a:r>
                    </a:p>
                  </a:txBody>
                  <a:tcPr/>
                </a:tc>
                <a:tc>
                  <a:txBody>
                    <a:bodyPr/>
                    <a:lstStyle/>
                    <a:p>
                      <a:r>
                        <a:rPr lang="en-GB" sz="1600" dirty="0"/>
                        <a:t>Closed pond POME treatment (85% methane recovery);</a:t>
                      </a:r>
                    </a:p>
                    <a:p>
                      <a:r>
                        <a:rPr lang="en-GB" sz="1600" dirty="0"/>
                        <a:t>Wastes (fibres, almond shells, other residual biomass) for heat recovery/energy production</a:t>
                      </a:r>
                    </a:p>
                    <a:p>
                      <a:r>
                        <a:rPr lang="en-GB" sz="1600" dirty="0"/>
                        <a:t>Lower end of ILUC range (34.6 gCO</a:t>
                      </a:r>
                      <a:r>
                        <a:rPr lang="en-GB" sz="1600" baseline="-25000" dirty="0"/>
                        <a:t>2</a:t>
                      </a:r>
                      <a:r>
                        <a:rPr lang="en-GB" sz="1600" dirty="0"/>
                        <a:t>e/MJ); plantation established on non-productive agricultural land</a:t>
                      </a:r>
                    </a:p>
                  </a:txBody>
                  <a:tcPr/>
                </a:tc>
                <a:extLst>
                  <a:ext uri="{0D108BD9-81ED-4DB2-BD59-A6C34878D82A}">
                    <a16:rowId xmlns:a16="http://schemas.microsoft.com/office/drawing/2014/main" val="1901462027"/>
                  </a:ext>
                </a:extLst>
              </a:tr>
              <a:tr h="370840">
                <a:tc>
                  <a:txBody>
                    <a:bodyPr/>
                    <a:lstStyle/>
                    <a:p>
                      <a:r>
                        <a:rPr lang="en-GB" sz="1600" dirty="0"/>
                        <a:t>Base</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600" dirty="0"/>
                        <a:t>74.5 gCO</a:t>
                      </a:r>
                      <a:r>
                        <a:rPr lang="en-GB" sz="1600" baseline="-25000" dirty="0"/>
                        <a:t>2</a:t>
                      </a:r>
                      <a:r>
                        <a:rPr lang="en-GB" sz="1600" dirty="0"/>
                        <a:t>e/MJ</a:t>
                      </a:r>
                    </a:p>
                    <a:p>
                      <a:pPr marL="0" marR="0" lvl="0" indent="0" algn="l" defTabSz="914354" rtl="0" eaLnBrk="1" fontAlgn="auto" latinLnBrk="0" hangingPunct="1">
                        <a:lnSpc>
                          <a:spcPct val="100000"/>
                        </a:lnSpc>
                        <a:spcBef>
                          <a:spcPts val="0"/>
                        </a:spcBef>
                        <a:spcAft>
                          <a:spcPts val="0"/>
                        </a:spcAft>
                        <a:buClrTx/>
                        <a:buSzTx/>
                        <a:buFontTx/>
                        <a:buNone/>
                        <a:tabLst/>
                        <a:defRPr/>
                      </a:pPr>
                      <a:r>
                        <a:rPr lang="en-GB" sz="1600" dirty="0"/>
                        <a:t>(</a:t>
                      </a:r>
                      <a:r>
                        <a:rPr lang="en-GB" sz="1600" b="1" dirty="0"/>
                        <a:t>-16%</a:t>
                      </a:r>
                      <a:r>
                        <a:rPr lang="en-GB" sz="1600" dirty="0"/>
                        <a:t>)</a:t>
                      </a:r>
                    </a:p>
                  </a:txBody>
                  <a:tcPr/>
                </a:tc>
                <a:tc>
                  <a:txBody>
                    <a:bodyPr/>
                    <a:lstStyle/>
                    <a:p>
                      <a:r>
                        <a:rPr lang="en-GB" sz="1600" dirty="0"/>
                        <a:t>Closed pond POME treatment (85% methane recovery);</a:t>
                      </a:r>
                    </a:p>
                    <a:p>
                      <a:r>
                        <a:rPr lang="en-GB" sz="1600" dirty="0"/>
                        <a:t>No wastes for heat recovery/energy production</a:t>
                      </a:r>
                    </a:p>
                    <a:p>
                      <a:r>
                        <a:rPr lang="en-GB" sz="1600" dirty="0"/>
                        <a:t>Mid value of ILUC range (39.1 gCO</a:t>
                      </a:r>
                      <a:r>
                        <a:rPr lang="en-GB" sz="1600" baseline="-25000" dirty="0"/>
                        <a:t>2</a:t>
                      </a:r>
                      <a:r>
                        <a:rPr lang="en-GB" sz="1600" dirty="0"/>
                        <a:t>e/MJ); CORSIA recommendations</a:t>
                      </a:r>
                    </a:p>
                  </a:txBody>
                  <a:tcPr/>
                </a:tc>
                <a:extLst>
                  <a:ext uri="{0D108BD9-81ED-4DB2-BD59-A6C34878D82A}">
                    <a16:rowId xmlns:a16="http://schemas.microsoft.com/office/drawing/2014/main" val="2850791890"/>
                  </a:ext>
                </a:extLst>
              </a:tr>
              <a:tr h="370840">
                <a:tc>
                  <a:txBody>
                    <a:bodyPr/>
                    <a:lstStyle/>
                    <a:p>
                      <a:r>
                        <a:rPr lang="en-GB" sz="1600" dirty="0"/>
                        <a:t>Worst</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600" dirty="0"/>
                        <a:t>118.6 gCO</a:t>
                      </a:r>
                      <a:r>
                        <a:rPr lang="en-GB" sz="1600" baseline="-25000" dirty="0"/>
                        <a:t>2</a:t>
                      </a:r>
                      <a:r>
                        <a:rPr lang="en-GB" sz="1600" dirty="0"/>
                        <a:t>e/MJ</a:t>
                      </a:r>
                    </a:p>
                    <a:p>
                      <a:pPr marL="0" marR="0" lvl="0" indent="0" algn="l" defTabSz="914354" rtl="0" eaLnBrk="1" fontAlgn="auto" latinLnBrk="0" hangingPunct="1">
                        <a:lnSpc>
                          <a:spcPct val="100000"/>
                        </a:lnSpc>
                        <a:spcBef>
                          <a:spcPts val="0"/>
                        </a:spcBef>
                        <a:spcAft>
                          <a:spcPts val="0"/>
                        </a:spcAft>
                        <a:buClrTx/>
                        <a:buSzTx/>
                        <a:buFontTx/>
                        <a:buNone/>
                        <a:tabLst/>
                        <a:defRPr/>
                      </a:pPr>
                      <a:r>
                        <a:rPr lang="en-GB" sz="1600" dirty="0"/>
                        <a:t>(</a:t>
                      </a:r>
                      <a:r>
                        <a:rPr lang="en-GB" sz="1600" b="1" dirty="0"/>
                        <a:t>+33%</a:t>
                      </a:r>
                      <a:r>
                        <a:rPr lang="en-GB" sz="1600" dirty="0"/>
                        <a:t>)</a:t>
                      </a:r>
                    </a:p>
                  </a:txBody>
                  <a:tcPr/>
                </a:tc>
                <a:tc>
                  <a:txBody>
                    <a:bodyPr/>
                    <a:lstStyle/>
                    <a:p>
                      <a:r>
                        <a:rPr lang="en-GB" sz="1600" dirty="0"/>
                        <a:t>Open pond POME treatment (no methane recovery);</a:t>
                      </a:r>
                    </a:p>
                    <a:p>
                      <a:r>
                        <a:rPr lang="en-GB" sz="1600" dirty="0"/>
                        <a:t>Upper value of ILUC range (60.2 gCO</a:t>
                      </a:r>
                      <a:r>
                        <a:rPr lang="en-GB" sz="1600" baseline="-25000" dirty="0"/>
                        <a:t>2</a:t>
                      </a:r>
                      <a:r>
                        <a:rPr lang="en-GB" sz="1600" dirty="0"/>
                        <a:t>e/MJ)</a:t>
                      </a:r>
                    </a:p>
                  </a:txBody>
                  <a:tcPr/>
                </a:tc>
                <a:extLst>
                  <a:ext uri="{0D108BD9-81ED-4DB2-BD59-A6C34878D82A}">
                    <a16:rowId xmlns:a16="http://schemas.microsoft.com/office/drawing/2014/main" val="1133605424"/>
                  </a:ext>
                </a:extLst>
              </a:tr>
            </a:tbl>
          </a:graphicData>
        </a:graphic>
      </p:graphicFrame>
    </p:spTree>
    <p:custDataLst>
      <p:tags r:id="rId1"/>
    </p:custDataLst>
    <p:extLst>
      <p:ext uri="{BB962C8B-B14F-4D97-AF65-F5344CB8AC3E}">
        <p14:creationId xmlns:p14="http://schemas.microsoft.com/office/powerpoint/2010/main" val="3396515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n-GB" b="1" dirty="0"/>
              <a:t>EMISSIONS MITIGATION POTENTIAL FROM THE USE OF SAF IN COLOMBIA</a:t>
            </a:r>
            <a:br>
              <a:rPr lang="en-GB" dirty="0"/>
            </a:br>
            <a:r>
              <a:rPr lang="en-GB" dirty="0"/>
              <a:t>Demand characterisation</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3" name="TextBox 2">
            <a:extLst>
              <a:ext uri="{FF2B5EF4-FFF2-40B4-BE49-F238E27FC236}">
                <a16:creationId xmlns:a16="http://schemas.microsoft.com/office/drawing/2014/main" id="{6EF57EE3-CA56-634E-8168-8063AAEC77A9}"/>
              </a:ext>
            </a:extLst>
          </p:cNvPr>
          <p:cNvSpPr txBox="1"/>
          <p:nvPr/>
        </p:nvSpPr>
        <p:spPr>
          <a:xfrm>
            <a:off x="8313576" y="2066134"/>
            <a:ext cx="3644512" cy="2862322"/>
          </a:xfrm>
          <a:prstGeom prst="rect">
            <a:avLst/>
          </a:prstGeom>
          <a:noFill/>
        </p:spPr>
        <p:txBody>
          <a:bodyPr wrap="square" rtlCol="0">
            <a:spAutoFit/>
          </a:bodyPr>
          <a:lstStyle/>
          <a:p>
            <a:r>
              <a:rPr lang="en-GB" dirty="0"/>
              <a:t>Historic data indicate that aviation fuel consumption is split approximately 50% for domestic flights and 50% for international flights. </a:t>
            </a:r>
          </a:p>
          <a:p>
            <a:endParaRPr lang="en-GB" dirty="0"/>
          </a:p>
          <a:p>
            <a:r>
              <a:rPr lang="en-GB" dirty="0"/>
              <a:t>Fuel consumption projected to 2050 using separate demand growth projections from ICAO for domestic and international flights</a:t>
            </a:r>
            <a:r>
              <a:rPr lang="es-ES" dirty="0"/>
              <a:t>.</a:t>
            </a:r>
          </a:p>
        </p:txBody>
      </p:sp>
      <p:graphicFrame>
        <p:nvGraphicFramePr>
          <p:cNvPr id="6" name="Chart 5">
            <a:extLst>
              <a:ext uri="{FF2B5EF4-FFF2-40B4-BE49-F238E27FC236}">
                <a16:creationId xmlns:a16="http://schemas.microsoft.com/office/drawing/2014/main" id="{860E089B-6490-D7EE-CDE5-9CED66433C4A}"/>
              </a:ext>
            </a:extLst>
          </p:cNvPr>
          <p:cNvGraphicFramePr>
            <a:graphicFrameLocks noGrp="1"/>
          </p:cNvGraphicFramePr>
          <p:nvPr/>
        </p:nvGraphicFramePr>
        <p:xfrm>
          <a:off x="336000" y="1352939"/>
          <a:ext cx="7762971" cy="4565712"/>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2">
            <a:extLst>
              <a:ext uri="{FF2B5EF4-FFF2-40B4-BE49-F238E27FC236}">
                <a16:creationId xmlns:a16="http://schemas.microsoft.com/office/drawing/2014/main" id="{5CAA8C73-0FC9-8A56-A4B5-D406C2216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4178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n-GB" b="1" dirty="0"/>
              <a:t>EMISSIONS MITIGATION POTENTIAL FROM THE USE OF SAF IN COLOMBIA</a:t>
            </a:r>
            <a:br>
              <a:rPr lang="en-GB" dirty="0"/>
            </a:br>
            <a:r>
              <a:rPr lang="en-GB" dirty="0"/>
              <a:t>Emissions reductions depending on SAF production scenario</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4" name="TextBox 3">
            <a:extLst>
              <a:ext uri="{FF2B5EF4-FFF2-40B4-BE49-F238E27FC236}">
                <a16:creationId xmlns:a16="http://schemas.microsoft.com/office/drawing/2014/main" id="{5D4A4790-6267-8C4C-EEF0-0687AB7D3574}"/>
              </a:ext>
            </a:extLst>
          </p:cNvPr>
          <p:cNvSpPr txBox="1"/>
          <p:nvPr/>
        </p:nvSpPr>
        <p:spPr>
          <a:xfrm>
            <a:off x="5234857" y="1631079"/>
            <a:ext cx="2043018" cy="369332"/>
          </a:xfrm>
          <a:prstGeom prst="rect">
            <a:avLst/>
          </a:prstGeom>
          <a:noFill/>
        </p:spPr>
        <p:txBody>
          <a:bodyPr wrap="square" rtlCol="0">
            <a:spAutoFit/>
          </a:bodyPr>
          <a:lstStyle/>
          <a:p>
            <a:r>
              <a:rPr lang="en-GB" b="1" dirty="0"/>
              <a:t>Base scenario</a:t>
            </a:r>
            <a:endParaRPr lang="en-GB" dirty="0"/>
          </a:p>
        </p:txBody>
      </p:sp>
      <p:sp>
        <p:nvSpPr>
          <p:cNvPr id="8" name="TextBox 7">
            <a:extLst>
              <a:ext uri="{FF2B5EF4-FFF2-40B4-BE49-F238E27FC236}">
                <a16:creationId xmlns:a16="http://schemas.microsoft.com/office/drawing/2014/main" id="{BC519BEC-98E5-609D-37DC-FA1413B37790}"/>
              </a:ext>
            </a:extLst>
          </p:cNvPr>
          <p:cNvSpPr txBox="1"/>
          <p:nvPr/>
        </p:nvSpPr>
        <p:spPr>
          <a:xfrm>
            <a:off x="927021" y="1645623"/>
            <a:ext cx="2252331" cy="369332"/>
          </a:xfrm>
          <a:prstGeom prst="rect">
            <a:avLst/>
          </a:prstGeom>
          <a:noFill/>
        </p:spPr>
        <p:txBody>
          <a:bodyPr wrap="square" rtlCol="0">
            <a:spAutoFit/>
          </a:bodyPr>
          <a:lstStyle/>
          <a:p>
            <a:r>
              <a:rPr lang="en-GB" b="1" dirty="0"/>
              <a:t>Optimum scenario</a:t>
            </a:r>
            <a:endParaRPr lang="en-GB" dirty="0"/>
          </a:p>
        </p:txBody>
      </p:sp>
      <p:sp>
        <p:nvSpPr>
          <p:cNvPr id="9" name="TextBox 8">
            <a:extLst>
              <a:ext uri="{FF2B5EF4-FFF2-40B4-BE49-F238E27FC236}">
                <a16:creationId xmlns:a16="http://schemas.microsoft.com/office/drawing/2014/main" id="{440616F9-99FA-E189-DAE3-6FE3E8C83604}"/>
              </a:ext>
            </a:extLst>
          </p:cNvPr>
          <p:cNvSpPr txBox="1"/>
          <p:nvPr/>
        </p:nvSpPr>
        <p:spPr>
          <a:xfrm>
            <a:off x="9333380" y="1666353"/>
            <a:ext cx="2043018" cy="369332"/>
          </a:xfrm>
          <a:prstGeom prst="rect">
            <a:avLst/>
          </a:prstGeom>
          <a:noFill/>
        </p:spPr>
        <p:txBody>
          <a:bodyPr wrap="square" rtlCol="0">
            <a:spAutoFit/>
          </a:bodyPr>
          <a:lstStyle/>
          <a:p>
            <a:r>
              <a:rPr lang="en-GB" b="1" dirty="0"/>
              <a:t>Worst scenario</a:t>
            </a:r>
            <a:endParaRPr lang="en-GB" dirty="0"/>
          </a:p>
        </p:txBody>
      </p:sp>
      <p:pic>
        <p:nvPicPr>
          <p:cNvPr id="2" name="Picture 2">
            <a:extLst>
              <a:ext uri="{FF2B5EF4-FFF2-40B4-BE49-F238E27FC236}">
                <a16:creationId xmlns:a16="http://schemas.microsoft.com/office/drawing/2014/main" id="{E25357A0-595D-9491-5066-0395D3D4C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954119-DF02-CB2D-30B6-A689D4F1E1AE}"/>
              </a:ext>
            </a:extLst>
          </p:cNvPr>
          <p:cNvPicPr>
            <a:picLocks noChangeAspect="1"/>
          </p:cNvPicPr>
          <p:nvPr/>
        </p:nvPicPr>
        <p:blipFill>
          <a:blip r:embed="rId6"/>
          <a:stretch>
            <a:fillRect/>
          </a:stretch>
        </p:blipFill>
        <p:spPr>
          <a:xfrm>
            <a:off x="91680" y="2074392"/>
            <a:ext cx="3910889" cy="2555839"/>
          </a:xfrm>
          <a:prstGeom prst="rect">
            <a:avLst/>
          </a:prstGeom>
        </p:spPr>
      </p:pic>
      <p:pic>
        <p:nvPicPr>
          <p:cNvPr id="11" name="Picture 10">
            <a:extLst>
              <a:ext uri="{FF2B5EF4-FFF2-40B4-BE49-F238E27FC236}">
                <a16:creationId xmlns:a16="http://schemas.microsoft.com/office/drawing/2014/main" id="{5AC321A6-FC25-D0CF-24DD-6EEE5AA5322A}"/>
              </a:ext>
            </a:extLst>
          </p:cNvPr>
          <p:cNvPicPr>
            <a:picLocks noChangeAspect="1"/>
          </p:cNvPicPr>
          <p:nvPr/>
        </p:nvPicPr>
        <p:blipFill>
          <a:blip r:embed="rId7"/>
          <a:stretch>
            <a:fillRect/>
          </a:stretch>
        </p:blipFill>
        <p:spPr>
          <a:xfrm>
            <a:off x="4146424" y="2083270"/>
            <a:ext cx="3910889" cy="2555839"/>
          </a:xfrm>
          <a:prstGeom prst="rect">
            <a:avLst/>
          </a:prstGeom>
        </p:spPr>
      </p:pic>
      <p:pic>
        <p:nvPicPr>
          <p:cNvPr id="13" name="Picture 12">
            <a:extLst>
              <a:ext uri="{FF2B5EF4-FFF2-40B4-BE49-F238E27FC236}">
                <a16:creationId xmlns:a16="http://schemas.microsoft.com/office/drawing/2014/main" id="{7910A499-DE9C-549B-A2F2-CD6B2A9D6001}"/>
              </a:ext>
            </a:extLst>
          </p:cNvPr>
          <p:cNvPicPr>
            <a:picLocks noChangeAspect="1"/>
          </p:cNvPicPr>
          <p:nvPr/>
        </p:nvPicPr>
        <p:blipFill>
          <a:blip r:embed="rId8"/>
          <a:stretch>
            <a:fillRect/>
          </a:stretch>
        </p:blipFill>
        <p:spPr>
          <a:xfrm>
            <a:off x="8210440" y="2083270"/>
            <a:ext cx="3910889" cy="2555839"/>
          </a:xfrm>
          <a:prstGeom prst="rect">
            <a:avLst/>
          </a:prstGeom>
        </p:spPr>
      </p:pic>
      <p:graphicFrame>
        <p:nvGraphicFramePr>
          <p:cNvPr id="6" name="Table 6">
            <a:extLst>
              <a:ext uri="{FF2B5EF4-FFF2-40B4-BE49-F238E27FC236}">
                <a16:creationId xmlns:a16="http://schemas.microsoft.com/office/drawing/2014/main" id="{D347BE66-711B-AA43-33B4-A1B06065A0E2}"/>
              </a:ext>
            </a:extLst>
          </p:cNvPr>
          <p:cNvGraphicFramePr>
            <a:graphicFrameLocks noGrp="1"/>
          </p:cNvGraphicFramePr>
          <p:nvPr>
            <p:extLst>
              <p:ext uri="{D42A27DB-BD31-4B8C-83A1-F6EECF244321}">
                <p14:modId xmlns:p14="http://schemas.microsoft.com/office/powerpoint/2010/main" val="2657379713"/>
              </p:ext>
            </p:extLst>
          </p:nvPr>
        </p:nvGraphicFramePr>
        <p:xfrm>
          <a:off x="332491" y="4727596"/>
          <a:ext cx="11520000" cy="1483360"/>
        </p:xfrm>
        <a:graphic>
          <a:graphicData uri="http://schemas.openxmlformats.org/drawingml/2006/table">
            <a:tbl>
              <a:tblPr firstRow="1" bandRow="1">
                <a:tableStyleId>{5C22544A-7EE6-4342-B048-85BDC9FD1C3A}</a:tableStyleId>
              </a:tblPr>
              <a:tblGrid>
                <a:gridCol w="3840000">
                  <a:extLst>
                    <a:ext uri="{9D8B030D-6E8A-4147-A177-3AD203B41FA5}">
                      <a16:colId xmlns:a16="http://schemas.microsoft.com/office/drawing/2014/main" val="2254530050"/>
                    </a:ext>
                  </a:extLst>
                </a:gridCol>
                <a:gridCol w="3840000">
                  <a:extLst>
                    <a:ext uri="{9D8B030D-6E8A-4147-A177-3AD203B41FA5}">
                      <a16:colId xmlns:a16="http://schemas.microsoft.com/office/drawing/2014/main" val="2269871446"/>
                    </a:ext>
                  </a:extLst>
                </a:gridCol>
                <a:gridCol w="3840000">
                  <a:extLst>
                    <a:ext uri="{9D8B030D-6E8A-4147-A177-3AD203B41FA5}">
                      <a16:colId xmlns:a16="http://schemas.microsoft.com/office/drawing/2014/main" val="2171133402"/>
                    </a:ext>
                  </a:extLst>
                </a:gridCol>
              </a:tblGrid>
              <a:tr h="370840">
                <a:tc>
                  <a:txBody>
                    <a:bodyPr/>
                    <a:lstStyle/>
                    <a:p>
                      <a:r>
                        <a:rPr lang="en-GB" dirty="0"/>
                        <a:t>Max reduction in WTW emissions</a:t>
                      </a:r>
                    </a:p>
                  </a:txBody>
                  <a:tcPr/>
                </a:tc>
                <a:tc>
                  <a:txBody>
                    <a:bodyPr/>
                    <a:lstStyle/>
                    <a:p>
                      <a:r>
                        <a:rPr lang="en-GB" dirty="0"/>
                        <a:t>2040</a:t>
                      </a:r>
                    </a:p>
                  </a:txBody>
                  <a:tcPr/>
                </a:tc>
                <a:tc>
                  <a:txBody>
                    <a:bodyPr/>
                    <a:lstStyle/>
                    <a:p>
                      <a:r>
                        <a:rPr lang="en-GB" dirty="0"/>
                        <a:t>2050</a:t>
                      </a:r>
                    </a:p>
                  </a:txBody>
                  <a:tcPr/>
                </a:tc>
                <a:extLst>
                  <a:ext uri="{0D108BD9-81ED-4DB2-BD59-A6C34878D82A}">
                    <a16:rowId xmlns:a16="http://schemas.microsoft.com/office/drawing/2014/main" val="1775830747"/>
                  </a:ext>
                </a:extLst>
              </a:tr>
              <a:tr h="370840">
                <a:tc>
                  <a:txBody>
                    <a:bodyPr/>
                    <a:lstStyle/>
                    <a:p>
                      <a:r>
                        <a:rPr lang="en-GB" dirty="0"/>
                        <a:t>Optimum scenario</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dirty="0"/>
                        <a:t>1.6 million tonnes CO</a:t>
                      </a:r>
                      <a:r>
                        <a:rPr lang="en-GB" baseline="-25000" dirty="0"/>
                        <a:t>2</a:t>
                      </a:r>
                      <a:r>
                        <a:rPr lang="en-GB" dirty="0"/>
                        <a:t>e</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dirty="0"/>
                        <a:t>3.0 million tonnes CO</a:t>
                      </a:r>
                      <a:r>
                        <a:rPr lang="en-GB" baseline="-25000" dirty="0"/>
                        <a:t>2</a:t>
                      </a:r>
                      <a:r>
                        <a:rPr lang="en-GB" dirty="0"/>
                        <a:t>e</a:t>
                      </a:r>
                    </a:p>
                  </a:txBody>
                  <a:tcPr/>
                </a:tc>
                <a:extLst>
                  <a:ext uri="{0D108BD9-81ED-4DB2-BD59-A6C34878D82A}">
                    <a16:rowId xmlns:a16="http://schemas.microsoft.com/office/drawing/2014/main" val="92286542"/>
                  </a:ext>
                </a:extLst>
              </a:tr>
              <a:tr h="370840">
                <a:tc>
                  <a:txBody>
                    <a:bodyPr/>
                    <a:lstStyle/>
                    <a:p>
                      <a:r>
                        <a:rPr lang="en-GB" dirty="0"/>
                        <a:t>Base scenario</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dirty="0"/>
                        <a:t>0.8 million tonnes CO</a:t>
                      </a:r>
                      <a:r>
                        <a:rPr lang="en-GB" baseline="-25000" dirty="0"/>
                        <a:t>2</a:t>
                      </a:r>
                      <a:r>
                        <a:rPr lang="en-GB" dirty="0"/>
                        <a:t>e</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dirty="0"/>
                        <a:t>1.5 million tonnes CO</a:t>
                      </a:r>
                      <a:r>
                        <a:rPr lang="en-GB" baseline="-25000" dirty="0"/>
                        <a:t>2</a:t>
                      </a:r>
                      <a:r>
                        <a:rPr lang="en-GB" dirty="0"/>
                        <a:t>e</a:t>
                      </a:r>
                    </a:p>
                  </a:txBody>
                  <a:tcPr/>
                </a:tc>
                <a:extLst>
                  <a:ext uri="{0D108BD9-81ED-4DB2-BD59-A6C34878D82A}">
                    <a16:rowId xmlns:a16="http://schemas.microsoft.com/office/drawing/2014/main" val="1458031231"/>
                  </a:ext>
                </a:extLst>
              </a:tr>
              <a:tr h="370840">
                <a:tc>
                  <a:txBody>
                    <a:bodyPr/>
                    <a:lstStyle/>
                    <a:p>
                      <a:r>
                        <a:rPr lang="en-GB" dirty="0"/>
                        <a:t>Worst scenario</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dirty="0"/>
                        <a:t>(1.6 million tonnes CO</a:t>
                      </a:r>
                      <a:r>
                        <a:rPr lang="en-GB" baseline="-25000" dirty="0"/>
                        <a:t>2</a:t>
                      </a:r>
                      <a:r>
                        <a:rPr lang="en-GB" dirty="0"/>
                        <a:t>e increase)</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dirty="0"/>
                        <a:t>(3.0 million tonnes CO</a:t>
                      </a:r>
                      <a:r>
                        <a:rPr lang="en-GB" baseline="-25000" dirty="0"/>
                        <a:t>2</a:t>
                      </a:r>
                      <a:r>
                        <a:rPr lang="en-GB" dirty="0"/>
                        <a:t>e increase)</a:t>
                      </a:r>
                    </a:p>
                  </a:txBody>
                  <a:tcPr/>
                </a:tc>
                <a:extLst>
                  <a:ext uri="{0D108BD9-81ED-4DB2-BD59-A6C34878D82A}">
                    <a16:rowId xmlns:a16="http://schemas.microsoft.com/office/drawing/2014/main" val="2258776704"/>
                  </a:ext>
                </a:extLst>
              </a:tr>
            </a:tbl>
          </a:graphicData>
        </a:graphic>
      </p:graphicFrame>
    </p:spTree>
    <p:custDataLst>
      <p:tags r:id="rId1"/>
    </p:custDataLst>
    <p:extLst>
      <p:ext uri="{BB962C8B-B14F-4D97-AF65-F5344CB8AC3E}">
        <p14:creationId xmlns:p14="http://schemas.microsoft.com/office/powerpoint/2010/main" val="234650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n-GB" b="1" dirty="0"/>
              <a:t>EMISSIONS MITIGATION POTENTIAL FROM SAF USE IN COLOMBIA</a:t>
            </a:r>
            <a:br>
              <a:rPr lang="en-GB" dirty="0"/>
            </a:br>
            <a:r>
              <a:rPr lang="en-GB" dirty="0"/>
              <a:t>Main findings</a:t>
            </a: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2" name="TextBox 1">
            <a:extLst>
              <a:ext uri="{FF2B5EF4-FFF2-40B4-BE49-F238E27FC236}">
                <a16:creationId xmlns:a16="http://schemas.microsoft.com/office/drawing/2014/main" id="{3452C8BA-C65B-2866-E111-97EC82B561FD}"/>
              </a:ext>
            </a:extLst>
          </p:cNvPr>
          <p:cNvSpPr txBox="1"/>
          <p:nvPr/>
        </p:nvSpPr>
        <p:spPr>
          <a:xfrm>
            <a:off x="336000" y="1412866"/>
            <a:ext cx="11633452" cy="4278094"/>
          </a:xfrm>
          <a:prstGeom prst="rect">
            <a:avLst/>
          </a:prstGeom>
          <a:noFill/>
        </p:spPr>
        <p:txBody>
          <a:bodyPr wrap="square" rtlCol="0">
            <a:spAutoFit/>
          </a:bodyPr>
          <a:lstStyle/>
          <a:p>
            <a:pPr marL="180000" indent="-180000">
              <a:buFont typeface="Arial" panose="020B0604020202020204" pitchFamily="34" charset="0"/>
              <a:buChar char="•"/>
            </a:pPr>
            <a:r>
              <a:rPr lang="en-GB" sz="1600" dirty="0"/>
              <a:t>To deliver the required reductions in emissions from palm oil-based SAF in Colombia, it will be necessary to employ actions and techniques for capturing methane and using wastes to enable Colombian palm oil to be considered an eligible raw material for SAF production under CORSIA.</a:t>
            </a:r>
          </a:p>
          <a:p>
            <a:pPr marL="180000" indent="-180000">
              <a:buFont typeface="Arial" panose="020B0604020202020204" pitchFamily="34" charset="0"/>
              <a:buChar char="•"/>
            </a:pPr>
            <a:endParaRPr lang="en-GB" sz="1600" dirty="0"/>
          </a:p>
          <a:p>
            <a:pPr marL="180000" indent="-180000">
              <a:buFont typeface="Arial" panose="020B0604020202020204" pitchFamily="34" charset="0"/>
              <a:buChar char="•"/>
            </a:pPr>
            <a:r>
              <a:rPr lang="en-GB" sz="1600" dirty="0"/>
              <a:t>Even using a mid-range value of ILUC for oil palm, by adopting good cultivation practices, SAF produced in Colombia from palm oil could achieve GHG emissions reductions greater than the minimum required by CORSIA of 10% relative to conventional Jet A1 fuel.</a:t>
            </a:r>
          </a:p>
          <a:p>
            <a:pPr marL="180000" indent="-180000">
              <a:buFont typeface="Arial" panose="020B0604020202020204" pitchFamily="34" charset="0"/>
              <a:buChar char="•"/>
            </a:pPr>
            <a:endParaRPr lang="en-GB" sz="1600" dirty="0"/>
          </a:p>
          <a:p>
            <a:pPr marL="180000" indent="-180000">
              <a:buFont typeface="Arial" panose="020B0604020202020204" pitchFamily="34" charset="0"/>
              <a:buChar char="•"/>
            </a:pPr>
            <a:r>
              <a:rPr lang="en-GB" sz="1600" dirty="0"/>
              <a:t>The Orinoquía has the potential to supply all SAF that will be required at Bogotá Airport under low, medium and high adoption scenarios. This, together with a “Book &amp; Claim” mechanism, could present a great opportunity for both producers and consumers (airlines).</a:t>
            </a:r>
          </a:p>
          <a:p>
            <a:pPr marL="180000" indent="-180000">
              <a:buFont typeface="Arial" panose="020B0604020202020204" pitchFamily="34" charset="0"/>
              <a:buChar char="•"/>
            </a:pPr>
            <a:endParaRPr lang="en-GB" sz="1600" dirty="0"/>
          </a:p>
          <a:p>
            <a:pPr marL="180000" indent="-180000">
              <a:buFont typeface="Arial" panose="020B0604020202020204" pitchFamily="34" charset="0"/>
              <a:buChar char="•"/>
            </a:pPr>
            <a:r>
              <a:rPr lang="en-GB" sz="1600" dirty="0"/>
              <a:t>To consider exporting to Europe or other geographic areas, the specific environmental requirements of the region must be considered, which may be stricter than CORSIA (e.g., the European Union's Emissions Trading System (ETS) requires a minimum 60% reduction in emissions for SAF to have a zero emissions rating).</a:t>
            </a:r>
          </a:p>
          <a:p>
            <a:pPr marL="637189" lvl="1" indent="-180000">
              <a:buFont typeface="Arial" panose="020B0604020202020204" pitchFamily="34" charset="0"/>
              <a:buChar char="•"/>
            </a:pPr>
            <a:r>
              <a:rPr lang="en-GB" sz="1600" dirty="0"/>
              <a:t>Emissions reduction for palm-based SAF strongly dependent on ILUC value; need for assessment of Colombia-specific value to be determined (with international acceptance).</a:t>
            </a:r>
            <a:endParaRPr lang="es-CO" sz="1600" dirty="0"/>
          </a:p>
        </p:txBody>
      </p:sp>
      <p:pic>
        <p:nvPicPr>
          <p:cNvPr id="3" name="Picture 2">
            <a:extLst>
              <a:ext uri="{FF2B5EF4-FFF2-40B4-BE49-F238E27FC236}">
                <a16:creationId xmlns:a16="http://schemas.microsoft.com/office/drawing/2014/main" id="{8D1B31DC-F358-627D-B53C-C5BC34ABA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5758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EE8A-AE42-AAB4-49F7-68B0B2748DDE}"/>
              </a:ext>
            </a:extLst>
          </p:cNvPr>
          <p:cNvSpPr>
            <a:spLocks noGrp="1"/>
          </p:cNvSpPr>
          <p:nvPr>
            <p:ph type="title"/>
          </p:nvPr>
        </p:nvSpPr>
        <p:spPr>
          <a:xfrm>
            <a:off x="280486" y="3140854"/>
            <a:ext cx="2088001" cy="576291"/>
          </a:xfrm>
        </p:spPr>
        <p:txBody>
          <a:bodyPr/>
          <a:lstStyle/>
          <a:p>
            <a:r>
              <a:rPr lang="en-GB" dirty="0"/>
              <a:t>AGENDA</a:t>
            </a:r>
          </a:p>
        </p:txBody>
      </p:sp>
      <p:graphicFrame>
        <p:nvGraphicFramePr>
          <p:cNvPr id="6" name="Marcador de tabla 5">
            <a:extLst>
              <a:ext uri="{FF2B5EF4-FFF2-40B4-BE49-F238E27FC236}">
                <a16:creationId xmlns:a16="http://schemas.microsoft.com/office/drawing/2014/main" id="{9D5A66B3-287A-D35F-E7D1-C29DB653FCFA}"/>
              </a:ext>
            </a:extLst>
          </p:cNvPr>
          <p:cNvGraphicFramePr>
            <a:graphicFrameLocks noGrp="1"/>
          </p:cNvGraphicFramePr>
          <p:nvPr>
            <p:ph type="tbl" sz="quarter" idx="10"/>
            <p:extLst>
              <p:ext uri="{D42A27DB-BD31-4B8C-83A1-F6EECF244321}">
                <p14:modId xmlns:p14="http://schemas.microsoft.com/office/powerpoint/2010/main" val="2181435290"/>
              </p:ext>
            </p:extLst>
          </p:nvPr>
        </p:nvGraphicFramePr>
        <p:xfrm>
          <a:off x="2602941" y="2742494"/>
          <a:ext cx="9244666" cy="1362954"/>
        </p:xfrm>
        <a:graphic>
          <a:graphicData uri="http://schemas.openxmlformats.org/drawingml/2006/table">
            <a:tbl>
              <a:tblPr/>
              <a:tblGrid>
                <a:gridCol w="9244666">
                  <a:extLst>
                    <a:ext uri="{9D8B030D-6E8A-4147-A177-3AD203B41FA5}">
                      <a16:colId xmlns:a16="http://schemas.microsoft.com/office/drawing/2014/main" val="2935594327"/>
                    </a:ext>
                  </a:extLst>
                </a:gridCol>
              </a:tblGrid>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lumMod val="50000"/>
                            </a:schemeClr>
                          </a:solidFill>
                        </a:rPr>
                        <a:t>Assessing Colombian oil palm derivatives as a feasible SAF feedstock</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7268745"/>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lumMod val="50000"/>
                            </a:schemeClr>
                          </a:solidFill>
                        </a:rPr>
                        <a:t>Analysis of aviation fuel demand, SAF blending scenarios and emissions reductions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39031"/>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solidFill>
                        </a:rPr>
                        <a:t>Proposed pathway for developing a SAF industry in Colombia and final recommendations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879966"/>
                  </a:ext>
                </a:extLst>
              </a:tr>
            </a:tbl>
          </a:graphicData>
        </a:graphic>
      </p:graphicFrame>
    </p:spTree>
    <p:custDataLst>
      <p:tags r:id="rId1"/>
    </p:custDataLst>
    <p:extLst>
      <p:ext uri="{BB962C8B-B14F-4D97-AF65-F5344CB8AC3E}">
        <p14:creationId xmlns:p14="http://schemas.microsoft.com/office/powerpoint/2010/main" val="262936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EE8A-AE42-AAB4-49F7-68B0B2748DDE}"/>
              </a:ext>
            </a:extLst>
          </p:cNvPr>
          <p:cNvSpPr>
            <a:spLocks noGrp="1"/>
          </p:cNvSpPr>
          <p:nvPr>
            <p:ph type="title"/>
          </p:nvPr>
        </p:nvSpPr>
        <p:spPr>
          <a:xfrm>
            <a:off x="280486" y="3140854"/>
            <a:ext cx="2088001" cy="576291"/>
          </a:xfrm>
        </p:spPr>
        <p:txBody>
          <a:bodyPr/>
          <a:lstStyle/>
          <a:p>
            <a:r>
              <a:rPr lang="en-GB" dirty="0"/>
              <a:t>AGENDA</a:t>
            </a:r>
          </a:p>
        </p:txBody>
      </p:sp>
      <p:graphicFrame>
        <p:nvGraphicFramePr>
          <p:cNvPr id="4" name="tblContents">
            <a:extLst>
              <a:ext uri="{FF2B5EF4-FFF2-40B4-BE49-F238E27FC236}">
                <a16:creationId xmlns:a16="http://schemas.microsoft.com/office/drawing/2014/main" id="{4B3F7B31-C26F-9A50-D265-E015B1AECB86}"/>
              </a:ext>
            </a:extLst>
          </p:cNvPr>
          <p:cNvGraphicFramePr>
            <a:graphicFrameLocks noGrp="1"/>
          </p:cNvGraphicFramePr>
          <p:nvPr>
            <p:ph type="tbl" sz="quarter" idx="10"/>
            <p:extLst>
              <p:ext uri="{D42A27DB-BD31-4B8C-83A1-F6EECF244321}">
                <p14:modId xmlns:p14="http://schemas.microsoft.com/office/powerpoint/2010/main" val="1061059672"/>
              </p:ext>
            </p:extLst>
          </p:nvPr>
        </p:nvGraphicFramePr>
        <p:xfrm>
          <a:off x="2368487" y="2731829"/>
          <a:ext cx="9244666" cy="1362954"/>
        </p:xfrm>
        <a:graphic>
          <a:graphicData uri="http://schemas.openxmlformats.org/drawingml/2006/table">
            <a:tbl>
              <a:tblPr/>
              <a:tblGrid>
                <a:gridCol w="9244666">
                  <a:extLst>
                    <a:ext uri="{9D8B030D-6E8A-4147-A177-3AD203B41FA5}">
                      <a16:colId xmlns:a16="http://schemas.microsoft.com/office/drawing/2014/main" val="3942465391"/>
                    </a:ext>
                  </a:extLst>
                </a:gridCol>
              </a:tblGrid>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rgbClr val="FFFFFF"/>
                          </a:solidFill>
                        </a:rPr>
                        <a:t>Assessing Colombian oil palm derivatives as a feasible SAF feedstock</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1064349"/>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rgbClr val="FFFFFF"/>
                          </a:solidFill>
                        </a:rPr>
                        <a:t>Analysis of aviation fuel demand, SAF blending scenarios and emissions reductions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55929"/>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rgbClr val="FFFFFF"/>
                          </a:solidFill>
                        </a:rPr>
                        <a:t>Proposed pathway for developing a SAF industry in Colombia and final recommendations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54055"/>
                  </a:ext>
                </a:extLst>
              </a:tr>
            </a:tbl>
          </a:graphicData>
        </a:graphic>
      </p:graphicFrame>
      <p:pic>
        <p:nvPicPr>
          <p:cNvPr id="3" name="Picture 2">
            <a:extLst>
              <a:ext uri="{FF2B5EF4-FFF2-40B4-BE49-F238E27FC236}">
                <a16:creationId xmlns:a16="http://schemas.microsoft.com/office/drawing/2014/main" id="{A264B7CE-AA1D-F63C-BB76-76DE8C563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79" y="259658"/>
            <a:ext cx="3164512" cy="637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415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PROPOSED PATHWAY TO PROMOTE A SAF INDUSTRY IN COLOMBIA</a:t>
            </a:r>
            <a:br>
              <a:rPr lang="es-CO" dirty="0"/>
            </a:br>
            <a:endParaRPr lang="en-GB" dirty="0"/>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cxnSp>
        <p:nvCxnSpPr>
          <p:cNvPr id="4" name="Straight Connector 3">
            <a:extLst>
              <a:ext uri="{FF2B5EF4-FFF2-40B4-BE49-F238E27FC236}">
                <a16:creationId xmlns:a16="http://schemas.microsoft.com/office/drawing/2014/main" id="{842DD2CA-3ED3-7A34-8709-716C71A85AD5}"/>
              </a:ext>
            </a:extLst>
          </p:cNvPr>
          <p:cNvCxnSpPr>
            <a:cxnSpLocks/>
          </p:cNvCxnSpPr>
          <p:nvPr/>
        </p:nvCxnSpPr>
        <p:spPr>
          <a:xfrm>
            <a:off x="658813" y="740354"/>
            <a:ext cx="4000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199F252-93B7-7C28-73F2-83EFBEAE5D9C}"/>
              </a:ext>
            </a:extLst>
          </p:cNvPr>
          <p:cNvCxnSpPr>
            <a:cxnSpLocks/>
            <a:stCxn id="46" idx="4"/>
            <a:endCxn id="45" idx="0"/>
          </p:cNvCxnSpPr>
          <p:nvPr/>
        </p:nvCxnSpPr>
        <p:spPr>
          <a:xfrm>
            <a:off x="9501874" y="3421174"/>
            <a:ext cx="1782183" cy="293"/>
          </a:xfrm>
          <a:prstGeom prst="straightConnector1">
            <a:avLst/>
          </a:prstGeom>
          <a:ln w="28575">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A80925-383A-9F3D-F469-ABC40B006ED2}"/>
              </a:ext>
            </a:extLst>
          </p:cNvPr>
          <p:cNvCxnSpPr>
            <a:cxnSpLocks/>
            <a:stCxn id="44" idx="4"/>
            <a:endCxn id="46" idx="0"/>
          </p:cNvCxnSpPr>
          <p:nvPr/>
        </p:nvCxnSpPr>
        <p:spPr>
          <a:xfrm>
            <a:off x="813264" y="3421321"/>
            <a:ext cx="8499254" cy="146"/>
          </a:xfrm>
          <a:prstGeom prst="line">
            <a:avLst/>
          </a:prstGeom>
          <a:ln w="19050">
            <a:solidFill>
              <a:schemeClr val="accent6">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4" name="Oval 43">
            <a:extLst>
              <a:ext uri="{FF2B5EF4-FFF2-40B4-BE49-F238E27FC236}">
                <a16:creationId xmlns:a16="http://schemas.microsoft.com/office/drawing/2014/main" id="{23F34404-DF34-16A9-5AC8-B289AA69CF34}"/>
              </a:ext>
            </a:extLst>
          </p:cNvPr>
          <p:cNvSpPr/>
          <p:nvPr/>
        </p:nvSpPr>
        <p:spPr>
          <a:xfrm rot="16194688">
            <a:off x="620204" y="3326789"/>
            <a:ext cx="196764" cy="189357"/>
          </a:xfrm>
          <a:prstGeom prst="ellipse">
            <a:avLst/>
          </a:prstGeom>
          <a:solidFill>
            <a:schemeClr val="lt1"/>
          </a:solidFill>
          <a:ln w="19050" cap="flat" cmpd="sng" algn="ctr">
            <a:solidFill>
              <a:schemeClr val="accent6">
                <a:lumMod val="60000"/>
                <a:lumOff val="40000"/>
              </a:schemeClr>
            </a:solidFill>
            <a:prstDash val="solid"/>
            <a:miter lim="800000"/>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760" b="1" dirty="0"/>
          </a:p>
        </p:txBody>
      </p:sp>
      <p:sp>
        <p:nvSpPr>
          <p:cNvPr id="45" name="Oval 44">
            <a:extLst>
              <a:ext uri="{FF2B5EF4-FFF2-40B4-BE49-F238E27FC236}">
                <a16:creationId xmlns:a16="http://schemas.microsoft.com/office/drawing/2014/main" id="{4DD75A87-06D4-DF21-4A77-A0911F218AFF}"/>
              </a:ext>
            </a:extLst>
          </p:cNvPr>
          <p:cNvSpPr/>
          <p:nvPr/>
        </p:nvSpPr>
        <p:spPr>
          <a:xfrm rot="16194688">
            <a:off x="11280353" y="3326642"/>
            <a:ext cx="196764" cy="189357"/>
          </a:xfrm>
          <a:prstGeom prst="ellipse">
            <a:avLst/>
          </a:prstGeom>
          <a:solidFill>
            <a:schemeClr val="lt1"/>
          </a:solidFill>
          <a:ln w="19050" cap="flat" cmpd="sng" algn="ctr">
            <a:solidFill>
              <a:schemeClr val="accent6">
                <a:lumMod val="60000"/>
                <a:lumOff val="40000"/>
              </a:schemeClr>
            </a:solidFill>
            <a:prstDash val="solid"/>
            <a:miter lim="800000"/>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760" b="1" dirty="0"/>
          </a:p>
        </p:txBody>
      </p:sp>
      <p:sp>
        <p:nvSpPr>
          <p:cNvPr id="46" name="Oval 45">
            <a:extLst>
              <a:ext uri="{FF2B5EF4-FFF2-40B4-BE49-F238E27FC236}">
                <a16:creationId xmlns:a16="http://schemas.microsoft.com/office/drawing/2014/main" id="{0E7CD40B-B5ED-DD03-7BD3-365168D3B840}"/>
              </a:ext>
            </a:extLst>
          </p:cNvPr>
          <p:cNvSpPr/>
          <p:nvPr/>
        </p:nvSpPr>
        <p:spPr>
          <a:xfrm rot="16194688">
            <a:off x="9308814" y="3326642"/>
            <a:ext cx="196764" cy="189357"/>
          </a:xfrm>
          <a:prstGeom prst="ellipse">
            <a:avLst/>
          </a:prstGeom>
          <a:solidFill>
            <a:schemeClr val="lt1"/>
          </a:solidFill>
          <a:ln w="19050" cap="flat" cmpd="sng" algn="ctr">
            <a:solidFill>
              <a:schemeClr val="accent6">
                <a:lumMod val="60000"/>
                <a:lumOff val="40000"/>
              </a:schemeClr>
            </a:solidFill>
            <a:prstDash val="solid"/>
            <a:miter lim="800000"/>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760" b="1" dirty="0"/>
          </a:p>
        </p:txBody>
      </p:sp>
      <p:sp>
        <p:nvSpPr>
          <p:cNvPr id="66" name="TextBox 65">
            <a:extLst>
              <a:ext uri="{FF2B5EF4-FFF2-40B4-BE49-F238E27FC236}">
                <a16:creationId xmlns:a16="http://schemas.microsoft.com/office/drawing/2014/main" id="{8B40A090-C973-0F07-C660-783864EDE7E8}"/>
              </a:ext>
            </a:extLst>
          </p:cNvPr>
          <p:cNvSpPr txBox="1"/>
          <p:nvPr/>
        </p:nvSpPr>
        <p:spPr>
          <a:xfrm>
            <a:off x="462640" y="3019977"/>
            <a:ext cx="701248" cy="369332"/>
          </a:xfrm>
          <a:prstGeom prst="rect">
            <a:avLst/>
          </a:prstGeom>
          <a:noFill/>
        </p:spPr>
        <p:txBody>
          <a:bodyPr wrap="square" rtlCol="0">
            <a:spAutoFit/>
          </a:bodyPr>
          <a:lstStyle/>
          <a:p>
            <a:r>
              <a:rPr lang="en-GB" b="1" dirty="0"/>
              <a:t>2023</a:t>
            </a:r>
          </a:p>
        </p:txBody>
      </p:sp>
      <p:sp>
        <p:nvSpPr>
          <p:cNvPr id="67" name="Oval 66">
            <a:extLst>
              <a:ext uri="{FF2B5EF4-FFF2-40B4-BE49-F238E27FC236}">
                <a16:creationId xmlns:a16="http://schemas.microsoft.com/office/drawing/2014/main" id="{005037AA-0F2B-BF19-DF72-65120A6808FE}"/>
              </a:ext>
            </a:extLst>
          </p:cNvPr>
          <p:cNvSpPr/>
          <p:nvPr/>
        </p:nvSpPr>
        <p:spPr>
          <a:xfrm>
            <a:off x="5913913" y="3330492"/>
            <a:ext cx="196764" cy="189357"/>
          </a:xfrm>
          <a:prstGeom prst="ellipse">
            <a:avLst/>
          </a:prstGeom>
          <a:solidFill>
            <a:schemeClr val="lt1"/>
          </a:solidFill>
          <a:ln w="19050" cap="flat" cmpd="sng" algn="ctr">
            <a:solidFill>
              <a:schemeClr val="accent6">
                <a:lumMod val="60000"/>
                <a:lumOff val="40000"/>
              </a:schemeClr>
            </a:solidFill>
            <a:prstDash val="solid"/>
            <a:miter lim="800000"/>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760" b="1" dirty="0"/>
          </a:p>
        </p:txBody>
      </p:sp>
      <p:sp>
        <p:nvSpPr>
          <p:cNvPr id="68" name="TextBox 67">
            <a:extLst>
              <a:ext uri="{FF2B5EF4-FFF2-40B4-BE49-F238E27FC236}">
                <a16:creationId xmlns:a16="http://schemas.microsoft.com/office/drawing/2014/main" id="{42C770C0-915C-9B4C-BA10-F2C1097BCCF2}"/>
              </a:ext>
            </a:extLst>
          </p:cNvPr>
          <p:cNvSpPr txBox="1"/>
          <p:nvPr/>
        </p:nvSpPr>
        <p:spPr>
          <a:xfrm>
            <a:off x="5723821" y="3041388"/>
            <a:ext cx="701248" cy="369332"/>
          </a:xfrm>
          <a:prstGeom prst="rect">
            <a:avLst/>
          </a:prstGeom>
          <a:noFill/>
        </p:spPr>
        <p:txBody>
          <a:bodyPr wrap="square" rtlCol="0">
            <a:spAutoFit/>
          </a:bodyPr>
          <a:lstStyle/>
          <a:p>
            <a:r>
              <a:rPr lang="en-GB" b="1" dirty="0"/>
              <a:t>2026</a:t>
            </a:r>
          </a:p>
        </p:txBody>
      </p:sp>
      <p:sp>
        <p:nvSpPr>
          <p:cNvPr id="69" name="TextBox 68">
            <a:extLst>
              <a:ext uri="{FF2B5EF4-FFF2-40B4-BE49-F238E27FC236}">
                <a16:creationId xmlns:a16="http://schemas.microsoft.com/office/drawing/2014/main" id="{6BF17836-8A98-DBAB-2502-7B4C1845B91D}"/>
              </a:ext>
            </a:extLst>
          </p:cNvPr>
          <p:cNvSpPr txBox="1"/>
          <p:nvPr/>
        </p:nvSpPr>
        <p:spPr>
          <a:xfrm>
            <a:off x="9074691" y="3041241"/>
            <a:ext cx="701248" cy="369332"/>
          </a:xfrm>
          <a:prstGeom prst="rect">
            <a:avLst/>
          </a:prstGeom>
          <a:noFill/>
        </p:spPr>
        <p:txBody>
          <a:bodyPr wrap="square" rtlCol="0">
            <a:spAutoFit/>
          </a:bodyPr>
          <a:lstStyle/>
          <a:p>
            <a:r>
              <a:rPr lang="en-GB" b="1" dirty="0"/>
              <a:t>2030</a:t>
            </a:r>
          </a:p>
        </p:txBody>
      </p:sp>
      <p:sp>
        <p:nvSpPr>
          <p:cNvPr id="70" name="TextBox 69">
            <a:extLst>
              <a:ext uri="{FF2B5EF4-FFF2-40B4-BE49-F238E27FC236}">
                <a16:creationId xmlns:a16="http://schemas.microsoft.com/office/drawing/2014/main" id="{B935F4B4-5327-6C45-E896-E03DBF801F3A}"/>
              </a:ext>
            </a:extLst>
          </p:cNvPr>
          <p:cNvSpPr txBox="1"/>
          <p:nvPr/>
        </p:nvSpPr>
        <p:spPr>
          <a:xfrm>
            <a:off x="11028112" y="3019977"/>
            <a:ext cx="701248" cy="369332"/>
          </a:xfrm>
          <a:prstGeom prst="rect">
            <a:avLst/>
          </a:prstGeom>
          <a:noFill/>
        </p:spPr>
        <p:txBody>
          <a:bodyPr wrap="square" rtlCol="0">
            <a:spAutoFit/>
          </a:bodyPr>
          <a:lstStyle/>
          <a:p>
            <a:r>
              <a:rPr lang="en-GB" b="1" dirty="0"/>
              <a:t>2040</a:t>
            </a:r>
          </a:p>
        </p:txBody>
      </p:sp>
      <p:pic>
        <p:nvPicPr>
          <p:cNvPr id="71" name="Picture 70">
            <a:extLst>
              <a:ext uri="{FF2B5EF4-FFF2-40B4-BE49-F238E27FC236}">
                <a16:creationId xmlns:a16="http://schemas.microsoft.com/office/drawing/2014/main" id="{13C52414-66AE-B04B-EBA1-CB76E18DF120}"/>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730" y="3705858"/>
            <a:ext cx="401276" cy="401276"/>
          </a:xfrm>
          <a:prstGeom prst="rect">
            <a:avLst/>
          </a:prstGeom>
        </p:spPr>
      </p:pic>
      <p:sp>
        <p:nvSpPr>
          <p:cNvPr id="72" name="TextBox 71">
            <a:extLst>
              <a:ext uri="{FF2B5EF4-FFF2-40B4-BE49-F238E27FC236}">
                <a16:creationId xmlns:a16="http://schemas.microsoft.com/office/drawing/2014/main" id="{3C4A0172-532D-B383-6E30-DC3F75FC4E35}"/>
              </a:ext>
            </a:extLst>
          </p:cNvPr>
          <p:cNvSpPr txBox="1"/>
          <p:nvPr/>
        </p:nvSpPr>
        <p:spPr>
          <a:xfrm>
            <a:off x="424964" y="3676498"/>
            <a:ext cx="1582760" cy="646331"/>
          </a:xfrm>
          <a:prstGeom prst="rect">
            <a:avLst/>
          </a:prstGeom>
          <a:noFill/>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Colombian Feedstock </a:t>
            </a:r>
          </a:p>
          <a:p>
            <a:r>
              <a:rPr lang="en-GB" sz="1200" dirty="0">
                <a:solidFill>
                  <a:schemeClr val="accent1"/>
                </a:solidFill>
                <a:ea typeface="Arial" panose="020B0604020202020204" pitchFamily="34" charset="0"/>
                <a:cs typeface="Times New Roman" panose="02020603050405020304" pitchFamily="18" charset="0"/>
              </a:rPr>
              <a:t>Inventory</a:t>
            </a:r>
          </a:p>
        </p:txBody>
      </p:sp>
      <p:pic>
        <p:nvPicPr>
          <p:cNvPr id="73" name="Picture 72">
            <a:extLst>
              <a:ext uri="{FF2B5EF4-FFF2-40B4-BE49-F238E27FC236}">
                <a16:creationId xmlns:a16="http://schemas.microsoft.com/office/drawing/2014/main" id="{FEE178D5-FE3F-3955-B7B6-49BC41DCE488}"/>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12223" y="2356586"/>
            <a:ext cx="356929" cy="356929"/>
          </a:xfrm>
          <a:prstGeom prst="rect">
            <a:avLst/>
          </a:prstGeom>
        </p:spPr>
      </p:pic>
      <p:sp>
        <p:nvSpPr>
          <p:cNvPr id="74" name="TextBox 73">
            <a:extLst>
              <a:ext uri="{FF2B5EF4-FFF2-40B4-BE49-F238E27FC236}">
                <a16:creationId xmlns:a16="http://schemas.microsoft.com/office/drawing/2014/main" id="{B9AEC64E-B081-D01E-B552-2E2171A0E092}"/>
              </a:ext>
            </a:extLst>
          </p:cNvPr>
          <p:cNvSpPr txBox="1"/>
          <p:nvPr/>
        </p:nvSpPr>
        <p:spPr>
          <a:xfrm>
            <a:off x="2262416" y="3653591"/>
            <a:ext cx="1564612" cy="1538883"/>
          </a:xfrm>
          <a:prstGeom prst="rect">
            <a:avLst/>
          </a:prstGeom>
          <a:noFill/>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Feedstock Certification and Environmental measures to comply with certification criteria </a:t>
            </a:r>
            <a:br>
              <a:rPr lang="en-GB" sz="1200" dirty="0">
                <a:solidFill>
                  <a:schemeClr val="accent1"/>
                </a:solidFill>
                <a:ea typeface="Arial" panose="020B0604020202020204" pitchFamily="34" charset="0"/>
                <a:cs typeface="Times New Roman" panose="02020603050405020304" pitchFamily="18" charset="0"/>
              </a:rPr>
            </a:br>
            <a:r>
              <a:rPr lang="en-GB" sz="1200" dirty="0">
                <a:solidFill>
                  <a:schemeClr val="accent1"/>
                </a:solidFill>
                <a:ea typeface="Arial" panose="020B0604020202020204" pitchFamily="34" charset="0"/>
                <a:cs typeface="Times New Roman" panose="02020603050405020304" pitchFamily="18" charset="0"/>
              </a:rPr>
              <a:t>(</a:t>
            </a:r>
            <a:r>
              <a:rPr lang="es-ES" sz="1000" dirty="0">
                <a:solidFill>
                  <a:srgbClr val="000000"/>
                </a:solidFill>
              </a:rPr>
              <a:t>CORSIA y EU RED II)</a:t>
            </a:r>
            <a:br>
              <a:rPr lang="en-GB" sz="1000" dirty="0">
                <a:solidFill>
                  <a:srgbClr val="000000"/>
                </a:solidFill>
              </a:rPr>
            </a:br>
            <a:endParaRPr lang="en-GB" sz="1000" dirty="0">
              <a:solidFill>
                <a:srgbClr val="000000"/>
              </a:solidFill>
            </a:endParaRPr>
          </a:p>
        </p:txBody>
      </p:sp>
      <p:pic>
        <p:nvPicPr>
          <p:cNvPr id="75" name="Picture 74">
            <a:extLst>
              <a:ext uri="{FF2B5EF4-FFF2-40B4-BE49-F238E27FC236}">
                <a16:creationId xmlns:a16="http://schemas.microsoft.com/office/drawing/2014/main" id="{4C6748F0-1868-2046-848C-17196191175B}"/>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7052" y="2312677"/>
            <a:ext cx="401276" cy="401276"/>
          </a:xfrm>
          <a:prstGeom prst="rect">
            <a:avLst/>
          </a:prstGeom>
        </p:spPr>
      </p:pic>
      <p:sp>
        <p:nvSpPr>
          <p:cNvPr id="76" name="TextBox 75">
            <a:extLst>
              <a:ext uri="{FF2B5EF4-FFF2-40B4-BE49-F238E27FC236}">
                <a16:creationId xmlns:a16="http://schemas.microsoft.com/office/drawing/2014/main" id="{2532E56E-C901-E71B-1A8B-46FF92E4CB62}"/>
              </a:ext>
            </a:extLst>
          </p:cNvPr>
          <p:cNvSpPr txBox="1"/>
          <p:nvPr/>
        </p:nvSpPr>
        <p:spPr>
          <a:xfrm>
            <a:off x="861475" y="2274486"/>
            <a:ext cx="1610566" cy="461665"/>
          </a:xfrm>
          <a:prstGeom prst="rect">
            <a:avLst/>
          </a:prstGeom>
          <a:noFill/>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SAF National</a:t>
            </a:r>
          </a:p>
          <a:p>
            <a:r>
              <a:rPr lang="en-GB" sz="1200" dirty="0">
                <a:solidFill>
                  <a:schemeClr val="accent1"/>
                </a:solidFill>
                <a:ea typeface="Arial" panose="020B0604020202020204" pitchFamily="34" charset="0"/>
                <a:cs typeface="Times New Roman" panose="02020603050405020304" pitchFamily="18" charset="0"/>
              </a:rPr>
              <a:t>Roadmap</a:t>
            </a:r>
          </a:p>
        </p:txBody>
      </p:sp>
      <p:pic>
        <p:nvPicPr>
          <p:cNvPr id="77" name="Picture 76">
            <a:extLst>
              <a:ext uri="{FF2B5EF4-FFF2-40B4-BE49-F238E27FC236}">
                <a16:creationId xmlns:a16="http://schemas.microsoft.com/office/drawing/2014/main" id="{A7F4686E-2B5B-7B02-455B-B18FE68B766E}"/>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69837" y="2328459"/>
            <a:ext cx="369712" cy="369712"/>
          </a:xfrm>
          <a:prstGeom prst="rect">
            <a:avLst/>
          </a:prstGeom>
        </p:spPr>
      </p:pic>
      <p:sp>
        <p:nvSpPr>
          <p:cNvPr id="78" name="TextBox 77">
            <a:extLst>
              <a:ext uri="{FF2B5EF4-FFF2-40B4-BE49-F238E27FC236}">
                <a16:creationId xmlns:a16="http://schemas.microsoft.com/office/drawing/2014/main" id="{D507D606-6D31-8400-016D-7D668D245FED}"/>
              </a:ext>
            </a:extLst>
          </p:cNvPr>
          <p:cNvSpPr txBox="1"/>
          <p:nvPr/>
        </p:nvSpPr>
        <p:spPr>
          <a:xfrm>
            <a:off x="2588949" y="2289576"/>
            <a:ext cx="1359895" cy="646331"/>
          </a:xfrm>
          <a:prstGeom prst="rect">
            <a:avLst/>
          </a:prstGeom>
          <a:noFill/>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Governance and public policy strengthening</a:t>
            </a:r>
          </a:p>
        </p:txBody>
      </p:sp>
      <p:sp>
        <p:nvSpPr>
          <p:cNvPr id="79" name="TextBox 78">
            <a:extLst>
              <a:ext uri="{FF2B5EF4-FFF2-40B4-BE49-F238E27FC236}">
                <a16:creationId xmlns:a16="http://schemas.microsoft.com/office/drawing/2014/main" id="{5392A1F1-46A9-C891-7D10-C02A3B74A9F0}"/>
              </a:ext>
            </a:extLst>
          </p:cNvPr>
          <p:cNvSpPr txBox="1"/>
          <p:nvPr/>
        </p:nvSpPr>
        <p:spPr>
          <a:xfrm>
            <a:off x="4559744" y="2289576"/>
            <a:ext cx="1403133" cy="830997"/>
          </a:xfrm>
          <a:prstGeom prst="rect">
            <a:avLst/>
          </a:prstGeom>
          <a:noFill/>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International cooperation and national programmes</a:t>
            </a:r>
          </a:p>
        </p:txBody>
      </p:sp>
      <p:pic>
        <p:nvPicPr>
          <p:cNvPr id="80" name="Picture 79">
            <a:extLst>
              <a:ext uri="{FF2B5EF4-FFF2-40B4-BE49-F238E27FC236}">
                <a16:creationId xmlns:a16="http://schemas.microsoft.com/office/drawing/2014/main" id="{DDAE4B06-F1F7-8D27-90B5-FAB83A9D3CDF}"/>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1139" y="3552492"/>
            <a:ext cx="401277" cy="401277"/>
          </a:xfrm>
          <a:prstGeom prst="rect">
            <a:avLst/>
          </a:prstGeom>
        </p:spPr>
      </p:pic>
      <p:pic>
        <p:nvPicPr>
          <p:cNvPr id="81" name="Picture 80">
            <a:extLst>
              <a:ext uri="{FF2B5EF4-FFF2-40B4-BE49-F238E27FC236}">
                <a16:creationId xmlns:a16="http://schemas.microsoft.com/office/drawing/2014/main" id="{4D7AC4BB-841D-7B5E-A738-81396A75020C}"/>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27899" y="3722215"/>
            <a:ext cx="440905" cy="440905"/>
          </a:xfrm>
          <a:prstGeom prst="rect">
            <a:avLst/>
          </a:prstGeom>
        </p:spPr>
      </p:pic>
      <p:sp>
        <p:nvSpPr>
          <p:cNvPr id="82" name="TextBox 81">
            <a:extLst>
              <a:ext uri="{FF2B5EF4-FFF2-40B4-BE49-F238E27FC236}">
                <a16:creationId xmlns:a16="http://schemas.microsoft.com/office/drawing/2014/main" id="{F66E231F-1C67-55A7-4758-8E65333C48CA}"/>
              </a:ext>
            </a:extLst>
          </p:cNvPr>
          <p:cNvSpPr txBox="1"/>
          <p:nvPr/>
        </p:nvSpPr>
        <p:spPr>
          <a:xfrm>
            <a:off x="3978846" y="3703447"/>
            <a:ext cx="1337115" cy="1138773"/>
          </a:xfrm>
          <a:prstGeom prst="rect">
            <a:avLst/>
          </a:prstGeom>
          <a:noFill/>
        </p:spPr>
        <p:txBody>
          <a:bodyPr wrap="square" rtlCol="0">
            <a:spAutoFit/>
          </a:bodyPr>
          <a:lstStyle/>
          <a:p>
            <a:r>
              <a:rPr lang="es-ES" sz="1200" dirty="0">
                <a:solidFill>
                  <a:schemeClr val="accent1"/>
                </a:solidFill>
                <a:ea typeface="Arial" panose="020B0604020202020204" pitchFamily="34" charset="0"/>
                <a:cs typeface="Times New Roman" panose="02020603050405020304" pitchFamily="18" charset="0"/>
              </a:rPr>
              <a:t>Clear </a:t>
            </a:r>
            <a:r>
              <a:rPr lang="es-ES" sz="1200" dirty="0" err="1">
                <a:solidFill>
                  <a:schemeClr val="accent1"/>
                </a:solidFill>
                <a:ea typeface="Arial" panose="020B0604020202020204" pitchFamily="34" charset="0"/>
                <a:cs typeface="Times New Roman" panose="02020603050405020304" pitchFamily="18" charset="0"/>
              </a:rPr>
              <a:t>regulatory</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frameworks</a:t>
            </a:r>
            <a:r>
              <a:rPr lang="es-ES" sz="1200" dirty="0">
                <a:solidFill>
                  <a:schemeClr val="accent1"/>
                </a:solidFill>
                <a:ea typeface="Arial" panose="020B0604020202020204" pitchFamily="34" charset="0"/>
                <a:cs typeface="Times New Roman" panose="02020603050405020304" pitchFamily="18" charset="0"/>
              </a:rPr>
              <a:t> and positive </a:t>
            </a:r>
            <a:r>
              <a:rPr lang="es-ES" sz="1200" dirty="0" err="1">
                <a:solidFill>
                  <a:schemeClr val="accent1"/>
                </a:solidFill>
                <a:ea typeface="Arial" panose="020B0604020202020204" pitchFamily="34" charset="0"/>
                <a:cs typeface="Times New Roman" panose="02020603050405020304" pitchFamily="18" charset="0"/>
              </a:rPr>
              <a:t>market</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signals</a:t>
            </a:r>
            <a:endParaRPr lang="es-ES" sz="1200" dirty="0">
              <a:solidFill>
                <a:schemeClr val="accent1"/>
              </a:solidFill>
              <a:ea typeface="Arial" panose="020B0604020202020204" pitchFamily="34" charset="0"/>
              <a:cs typeface="Times New Roman" panose="02020603050405020304" pitchFamily="18" charset="0"/>
            </a:endParaRPr>
          </a:p>
          <a:p>
            <a:r>
              <a:rPr lang="es-ES" sz="1000" dirty="0">
                <a:solidFill>
                  <a:srgbClr val="000000"/>
                </a:solidFill>
              </a:rPr>
              <a:t>(</a:t>
            </a:r>
            <a:r>
              <a:rPr lang="es-ES" sz="1000" dirty="0" err="1">
                <a:solidFill>
                  <a:srgbClr val="000000"/>
                </a:solidFill>
              </a:rPr>
              <a:t>national</a:t>
            </a:r>
            <a:r>
              <a:rPr lang="es-ES" sz="1000" dirty="0">
                <a:solidFill>
                  <a:srgbClr val="000000"/>
                </a:solidFill>
              </a:rPr>
              <a:t> “</a:t>
            </a:r>
            <a:r>
              <a:rPr lang="es-ES" sz="1000" dirty="0" err="1">
                <a:solidFill>
                  <a:srgbClr val="000000"/>
                </a:solidFill>
              </a:rPr>
              <a:t>book</a:t>
            </a:r>
            <a:r>
              <a:rPr lang="es-ES" sz="1000" dirty="0">
                <a:solidFill>
                  <a:srgbClr val="000000"/>
                </a:solidFill>
              </a:rPr>
              <a:t> &amp; </a:t>
            </a:r>
            <a:r>
              <a:rPr lang="es-ES" sz="1000" dirty="0" err="1">
                <a:solidFill>
                  <a:srgbClr val="000000"/>
                </a:solidFill>
              </a:rPr>
              <a:t>claim</a:t>
            </a:r>
            <a:r>
              <a:rPr lang="es-ES" sz="1000" dirty="0">
                <a:solidFill>
                  <a:srgbClr val="000000"/>
                </a:solidFill>
              </a:rPr>
              <a:t>”</a:t>
            </a:r>
            <a:r>
              <a:rPr lang="en-GB" sz="1000" dirty="0">
                <a:solidFill>
                  <a:srgbClr val="000000"/>
                </a:solidFill>
              </a:rPr>
              <a:t>)</a:t>
            </a:r>
          </a:p>
        </p:txBody>
      </p:sp>
      <p:sp>
        <p:nvSpPr>
          <p:cNvPr id="86" name="TextBox 85">
            <a:extLst>
              <a:ext uri="{FF2B5EF4-FFF2-40B4-BE49-F238E27FC236}">
                <a16:creationId xmlns:a16="http://schemas.microsoft.com/office/drawing/2014/main" id="{26BDB83E-47AD-40CF-2930-3DAD94E6C337}"/>
              </a:ext>
            </a:extLst>
          </p:cNvPr>
          <p:cNvSpPr txBox="1"/>
          <p:nvPr/>
        </p:nvSpPr>
        <p:spPr>
          <a:xfrm>
            <a:off x="6426108" y="3729768"/>
            <a:ext cx="1610669" cy="1107996"/>
          </a:xfrm>
          <a:prstGeom prst="rect">
            <a:avLst/>
          </a:prstGeom>
          <a:noFill/>
        </p:spPr>
        <p:txBody>
          <a:bodyPr wrap="square" rtlCol="0">
            <a:spAutoFit/>
          </a:bodyPr>
          <a:lstStyle/>
          <a:p>
            <a:r>
              <a:rPr lang="es-ES" sz="1200" dirty="0">
                <a:solidFill>
                  <a:schemeClr val="accent1"/>
                </a:solidFill>
                <a:ea typeface="Arial" panose="020B0604020202020204" pitchFamily="34" charset="0"/>
                <a:cs typeface="Times New Roman" panose="02020603050405020304" pitchFamily="18" charset="0"/>
              </a:rPr>
              <a:t>Mandate: </a:t>
            </a:r>
            <a:r>
              <a:rPr lang="es-ES" sz="1200" dirty="0" err="1">
                <a:solidFill>
                  <a:schemeClr val="accent1"/>
                </a:solidFill>
                <a:ea typeface="Arial" panose="020B0604020202020204" pitchFamily="34" charset="0"/>
                <a:cs typeface="Times New Roman" panose="02020603050405020304" pitchFamily="18" charset="0"/>
              </a:rPr>
              <a:t>discuss</a:t>
            </a:r>
            <a:r>
              <a:rPr lang="es-ES" sz="1200" dirty="0">
                <a:solidFill>
                  <a:schemeClr val="accent1"/>
                </a:solidFill>
                <a:ea typeface="Arial" panose="020B0604020202020204" pitchFamily="34" charset="0"/>
                <a:cs typeface="Times New Roman" panose="02020603050405020304" pitchFamily="18" charset="0"/>
              </a:rPr>
              <a:t> and </a:t>
            </a:r>
            <a:r>
              <a:rPr lang="es-ES" sz="1200" dirty="0" err="1">
                <a:solidFill>
                  <a:schemeClr val="accent1"/>
                </a:solidFill>
                <a:ea typeface="Arial" panose="020B0604020202020204" pitchFamily="34" charset="0"/>
                <a:cs typeface="Times New Roman" panose="02020603050405020304" pitchFamily="18" charset="0"/>
              </a:rPr>
              <a:t>assess</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volume</a:t>
            </a:r>
            <a:r>
              <a:rPr lang="es-ES" sz="1200" dirty="0">
                <a:solidFill>
                  <a:schemeClr val="accent1"/>
                </a:solidFill>
                <a:ea typeface="Arial" panose="020B0604020202020204" pitchFamily="34" charset="0"/>
                <a:cs typeface="Times New Roman" panose="02020603050405020304" pitchFamily="18" charset="0"/>
              </a:rPr>
              <a:t> vs. </a:t>
            </a:r>
            <a:r>
              <a:rPr lang="es-ES" sz="1200" dirty="0" err="1">
                <a:solidFill>
                  <a:schemeClr val="accent1"/>
                </a:solidFill>
                <a:ea typeface="Arial" panose="020B0604020202020204" pitchFamily="34" charset="0"/>
                <a:cs typeface="Times New Roman" panose="02020603050405020304" pitchFamily="18" charset="0"/>
              </a:rPr>
              <a:t>emissions</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based</a:t>
            </a:r>
            <a:endParaRPr lang="es-ES" sz="1200" dirty="0">
              <a:solidFill>
                <a:schemeClr val="accent1"/>
              </a:solidFill>
              <a:ea typeface="Arial" panose="020B0604020202020204" pitchFamily="34" charset="0"/>
              <a:cs typeface="Times New Roman" panose="02020603050405020304" pitchFamily="18" charset="0"/>
            </a:endParaRPr>
          </a:p>
          <a:p>
            <a:r>
              <a:rPr lang="es-ES" sz="1000" dirty="0">
                <a:solidFill>
                  <a:srgbClr val="000000"/>
                </a:solidFill>
              </a:rPr>
              <a:t>(</a:t>
            </a:r>
            <a:r>
              <a:rPr lang="es-ES" sz="1000" dirty="0" err="1">
                <a:solidFill>
                  <a:srgbClr val="000000"/>
                </a:solidFill>
              </a:rPr>
              <a:t>Must</a:t>
            </a:r>
            <a:r>
              <a:rPr lang="es-ES" sz="1000" dirty="0">
                <a:solidFill>
                  <a:srgbClr val="000000"/>
                </a:solidFill>
              </a:rPr>
              <a:t> be </a:t>
            </a:r>
            <a:r>
              <a:rPr lang="es-ES" sz="1000" dirty="0" err="1">
                <a:solidFill>
                  <a:srgbClr val="000000"/>
                </a:solidFill>
              </a:rPr>
              <a:t>consulted</a:t>
            </a:r>
            <a:r>
              <a:rPr lang="es-ES" sz="1000" dirty="0">
                <a:solidFill>
                  <a:srgbClr val="000000"/>
                </a:solidFill>
              </a:rPr>
              <a:t> </a:t>
            </a:r>
            <a:r>
              <a:rPr lang="es-ES" sz="1000" dirty="0" err="1">
                <a:solidFill>
                  <a:srgbClr val="000000"/>
                </a:solidFill>
              </a:rPr>
              <a:t>with</a:t>
            </a:r>
            <a:r>
              <a:rPr lang="es-ES" sz="1000" dirty="0">
                <a:solidFill>
                  <a:srgbClr val="000000"/>
                </a:solidFill>
              </a:rPr>
              <a:t> </a:t>
            </a:r>
            <a:r>
              <a:rPr lang="es-ES" sz="1000" dirty="0" err="1">
                <a:solidFill>
                  <a:srgbClr val="000000"/>
                </a:solidFill>
              </a:rPr>
              <a:t>the</a:t>
            </a:r>
            <a:r>
              <a:rPr lang="es-ES" sz="1000" dirty="0">
                <a:solidFill>
                  <a:srgbClr val="000000"/>
                </a:solidFill>
              </a:rPr>
              <a:t> </a:t>
            </a:r>
            <a:r>
              <a:rPr lang="es-ES" sz="1000" dirty="0" err="1">
                <a:solidFill>
                  <a:srgbClr val="000000"/>
                </a:solidFill>
              </a:rPr>
              <a:t>demand</a:t>
            </a:r>
            <a:r>
              <a:rPr lang="es-ES" sz="1000" dirty="0">
                <a:solidFill>
                  <a:srgbClr val="000000"/>
                </a:solidFill>
              </a:rPr>
              <a:t> and </a:t>
            </a:r>
            <a:r>
              <a:rPr lang="es-ES" sz="1000" dirty="0" err="1">
                <a:solidFill>
                  <a:srgbClr val="000000"/>
                </a:solidFill>
              </a:rPr>
              <a:t>supply</a:t>
            </a:r>
            <a:r>
              <a:rPr lang="es-ES" sz="1000" dirty="0">
                <a:solidFill>
                  <a:srgbClr val="000000"/>
                </a:solidFill>
              </a:rPr>
              <a:t> </a:t>
            </a:r>
            <a:r>
              <a:rPr lang="es-ES" sz="1000" dirty="0" err="1">
                <a:solidFill>
                  <a:srgbClr val="000000"/>
                </a:solidFill>
              </a:rPr>
              <a:t>stakeholders</a:t>
            </a:r>
            <a:r>
              <a:rPr lang="es-ES" sz="1000" dirty="0">
                <a:solidFill>
                  <a:srgbClr val="000000"/>
                </a:solidFill>
              </a:rPr>
              <a:t>)</a:t>
            </a:r>
            <a:endParaRPr lang="en-GB" sz="1000" dirty="0">
              <a:solidFill>
                <a:srgbClr val="000000"/>
              </a:solidFill>
            </a:endParaRPr>
          </a:p>
        </p:txBody>
      </p:sp>
      <p:sp>
        <p:nvSpPr>
          <p:cNvPr id="87" name="TextBox 86">
            <a:extLst>
              <a:ext uri="{FF2B5EF4-FFF2-40B4-BE49-F238E27FC236}">
                <a16:creationId xmlns:a16="http://schemas.microsoft.com/office/drawing/2014/main" id="{9A67F301-3642-1F95-C998-664D1C799747}"/>
              </a:ext>
            </a:extLst>
          </p:cNvPr>
          <p:cNvSpPr txBox="1"/>
          <p:nvPr/>
        </p:nvSpPr>
        <p:spPr>
          <a:xfrm>
            <a:off x="6425101" y="2289576"/>
            <a:ext cx="1611676" cy="646331"/>
          </a:xfrm>
          <a:prstGeom prst="rect">
            <a:avLst/>
          </a:prstGeom>
          <a:noFill/>
        </p:spPr>
        <p:txBody>
          <a:bodyPr wrap="square" rtlCol="0">
            <a:spAutoFit/>
          </a:bodyPr>
          <a:lstStyle/>
          <a:p>
            <a:r>
              <a:rPr lang="en-US" sz="1200" dirty="0">
                <a:solidFill>
                  <a:schemeClr val="accent1"/>
                </a:solidFill>
                <a:ea typeface="Arial" panose="020B0604020202020204" pitchFamily="34" charset="0"/>
                <a:cs typeface="Times New Roman" panose="02020603050405020304" pitchFamily="18" charset="0"/>
              </a:rPr>
              <a:t>R&amp;D investment and infrastructure development</a:t>
            </a:r>
          </a:p>
        </p:txBody>
      </p:sp>
      <p:pic>
        <p:nvPicPr>
          <p:cNvPr id="88" name="Picture 87">
            <a:extLst>
              <a:ext uri="{FF2B5EF4-FFF2-40B4-BE49-F238E27FC236}">
                <a16:creationId xmlns:a16="http://schemas.microsoft.com/office/drawing/2014/main" id="{2DFF4F74-5066-2953-A917-1ED8224BBDEF}"/>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98885" y="2319821"/>
            <a:ext cx="430711" cy="430711"/>
          </a:xfrm>
          <a:prstGeom prst="rect">
            <a:avLst/>
          </a:prstGeom>
        </p:spPr>
      </p:pic>
      <p:pic>
        <p:nvPicPr>
          <p:cNvPr id="89" name="Picture 88">
            <a:extLst>
              <a:ext uri="{FF2B5EF4-FFF2-40B4-BE49-F238E27FC236}">
                <a16:creationId xmlns:a16="http://schemas.microsoft.com/office/drawing/2014/main" id="{619617E6-5F24-E498-D093-C4C66527EF18}"/>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47961" y="3729768"/>
            <a:ext cx="377108" cy="377108"/>
          </a:xfrm>
          <a:prstGeom prst="rect">
            <a:avLst/>
          </a:prstGeom>
        </p:spPr>
      </p:pic>
      <p:sp>
        <p:nvSpPr>
          <p:cNvPr id="125" name="TextBox 124">
            <a:extLst>
              <a:ext uri="{FF2B5EF4-FFF2-40B4-BE49-F238E27FC236}">
                <a16:creationId xmlns:a16="http://schemas.microsoft.com/office/drawing/2014/main" id="{F400871C-6C89-59BB-82F4-FD618D605B62}"/>
              </a:ext>
            </a:extLst>
          </p:cNvPr>
          <p:cNvSpPr txBox="1"/>
          <p:nvPr/>
        </p:nvSpPr>
        <p:spPr>
          <a:xfrm>
            <a:off x="8201161" y="3698124"/>
            <a:ext cx="1254867" cy="1015663"/>
          </a:xfrm>
          <a:prstGeom prst="rect">
            <a:avLst/>
          </a:prstGeom>
          <a:noFill/>
        </p:spPr>
        <p:txBody>
          <a:bodyPr wrap="square" rtlCol="0">
            <a:spAutoFit/>
          </a:bodyPr>
          <a:lstStyle/>
          <a:p>
            <a:r>
              <a:rPr lang="es-ES" sz="1200" dirty="0">
                <a:solidFill>
                  <a:schemeClr val="accent1"/>
                </a:solidFill>
                <a:ea typeface="Arial" panose="020B0604020202020204" pitchFamily="34" charset="0"/>
                <a:cs typeface="Times New Roman" panose="02020603050405020304" pitchFamily="18" charset="0"/>
              </a:rPr>
              <a:t>Explore </a:t>
            </a:r>
            <a:r>
              <a:rPr lang="es-ES" sz="1200" dirty="0" err="1">
                <a:solidFill>
                  <a:schemeClr val="accent1"/>
                </a:solidFill>
                <a:ea typeface="Arial" panose="020B0604020202020204" pitchFamily="34" charset="0"/>
                <a:cs typeface="Times New Roman" panose="02020603050405020304" pitchFamily="18" charset="0"/>
              </a:rPr>
              <a:t>to</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develop</a:t>
            </a:r>
            <a:r>
              <a:rPr lang="es-ES" sz="1200" dirty="0">
                <a:solidFill>
                  <a:schemeClr val="accent1"/>
                </a:solidFill>
                <a:ea typeface="Arial" panose="020B0604020202020204" pitchFamily="34" charset="0"/>
                <a:cs typeface="Times New Roman" panose="02020603050405020304" pitchFamily="18" charset="0"/>
              </a:rPr>
              <a:t> SAF </a:t>
            </a:r>
            <a:r>
              <a:rPr lang="es-ES" sz="1200" dirty="0" err="1">
                <a:solidFill>
                  <a:schemeClr val="accent1"/>
                </a:solidFill>
                <a:ea typeface="Arial" panose="020B0604020202020204" pitchFamily="34" charset="0"/>
                <a:cs typeface="Times New Roman" panose="02020603050405020304" pitchFamily="18" charset="0"/>
              </a:rPr>
              <a:t>production</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projects</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through</a:t>
            </a:r>
            <a:r>
              <a:rPr lang="es-ES" sz="1200" dirty="0">
                <a:solidFill>
                  <a:schemeClr val="accent1"/>
                </a:solidFill>
                <a:ea typeface="Arial" panose="020B0604020202020204" pitchFamily="34" charset="0"/>
                <a:cs typeface="Times New Roman" panose="02020603050405020304" pitchFamily="18" charset="0"/>
              </a:rPr>
              <a:t> </a:t>
            </a:r>
            <a:r>
              <a:rPr lang="es-ES" sz="1200" dirty="0" err="1">
                <a:solidFill>
                  <a:schemeClr val="accent1"/>
                </a:solidFill>
                <a:ea typeface="Arial" panose="020B0604020202020204" pitchFamily="34" charset="0"/>
                <a:cs typeface="Times New Roman" panose="02020603050405020304" pitchFamily="18" charset="0"/>
              </a:rPr>
              <a:t>PPPs</a:t>
            </a:r>
            <a:endParaRPr lang="es-ES" sz="1200" dirty="0">
              <a:solidFill>
                <a:schemeClr val="accent1"/>
              </a:solidFill>
              <a:ea typeface="Arial" panose="020B0604020202020204" pitchFamily="34" charset="0"/>
              <a:cs typeface="Times New Roman" panose="02020603050405020304" pitchFamily="18" charset="0"/>
            </a:endParaRPr>
          </a:p>
        </p:txBody>
      </p:sp>
      <p:pic>
        <p:nvPicPr>
          <p:cNvPr id="126" name="Picture 125">
            <a:extLst>
              <a:ext uri="{FF2B5EF4-FFF2-40B4-BE49-F238E27FC236}">
                <a16:creationId xmlns:a16="http://schemas.microsoft.com/office/drawing/2014/main" id="{4C4D5C3F-D2A3-58CE-F67D-B7917D7380CA}"/>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00537" y="3692124"/>
            <a:ext cx="413318" cy="413318"/>
          </a:xfrm>
          <a:prstGeom prst="rect">
            <a:avLst/>
          </a:prstGeom>
        </p:spPr>
      </p:pic>
      <p:sp>
        <p:nvSpPr>
          <p:cNvPr id="127" name="TextBox 126">
            <a:extLst>
              <a:ext uri="{FF2B5EF4-FFF2-40B4-BE49-F238E27FC236}">
                <a16:creationId xmlns:a16="http://schemas.microsoft.com/office/drawing/2014/main" id="{CC6592F9-42AC-F070-F25D-CB0302D8C598}"/>
              </a:ext>
            </a:extLst>
          </p:cNvPr>
          <p:cNvSpPr txBox="1"/>
          <p:nvPr/>
        </p:nvSpPr>
        <p:spPr>
          <a:xfrm>
            <a:off x="8617254" y="2269826"/>
            <a:ext cx="1101213" cy="461665"/>
          </a:xfrm>
          <a:prstGeom prst="rect">
            <a:avLst/>
          </a:prstGeom>
          <a:noFill/>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SAF Plant Construction</a:t>
            </a:r>
          </a:p>
        </p:txBody>
      </p:sp>
      <p:pic>
        <p:nvPicPr>
          <p:cNvPr id="128" name="Picture 127">
            <a:extLst>
              <a:ext uri="{FF2B5EF4-FFF2-40B4-BE49-F238E27FC236}">
                <a16:creationId xmlns:a16="http://schemas.microsoft.com/office/drawing/2014/main" id="{12BC84CE-E58D-47F8-00DF-30F8662EB315}"/>
              </a:ext>
            </a:extLst>
          </p:cNvPr>
          <p:cNvPicPr>
            <a:picLocks noChangeAspect="1"/>
          </p:cNvPicPr>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12894" t="19291" r="9734" b="17736"/>
          <a:stretch/>
        </p:blipFill>
        <p:spPr>
          <a:xfrm>
            <a:off x="8114802" y="2295192"/>
            <a:ext cx="568232" cy="462487"/>
          </a:xfrm>
          <a:prstGeom prst="rect">
            <a:avLst/>
          </a:prstGeom>
        </p:spPr>
      </p:pic>
      <p:pic>
        <p:nvPicPr>
          <p:cNvPr id="131" name="Picture 130">
            <a:extLst>
              <a:ext uri="{FF2B5EF4-FFF2-40B4-BE49-F238E27FC236}">
                <a16:creationId xmlns:a16="http://schemas.microsoft.com/office/drawing/2014/main" id="{7D2AF935-A180-EF9D-8EA8-9A47DD1A5018}"/>
              </a:ext>
            </a:extLst>
          </p:cNvPr>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915402" y="2261731"/>
            <a:ext cx="418492" cy="418492"/>
          </a:xfrm>
          <a:prstGeom prst="rect">
            <a:avLst/>
          </a:prstGeom>
        </p:spPr>
      </p:pic>
      <p:sp>
        <p:nvSpPr>
          <p:cNvPr id="132" name="TextBox 131">
            <a:extLst>
              <a:ext uri="{FF2B5EF4-FFF2-40B4-BE49-F238E27FC236}">
                <a16:creationId xmlns:a16="http://schemas.microsoft.com/office/drawing/2014/main" id="{9875717E-40EE-D509-DBE0-D10AC2C6014E}"/>
              </a:ext>
            </a:extLst>
          </p:cNvPr>
          <p:cNvSpPr txBox="1"/>
          <p:nvPr/>
        </p:nvSpPr>
        <p:spPr>
          <a:xfrm>
            <a:off x="10351748" y="2202705"/>
            <a:ext cx="1756342" cy="76944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GB" sz="1200" dirty="0">
                <a:solidFill>
                  <a:schemeClr val="accent1"/>
                </a:solidFill>
                <a:ea typeface="Arial" panose="020B0604020202020204" pitchFamily="34" charset="0"/>
                <a:cs typeface="Times New Roman" panose="02020603050405020304" pitchFamily="18" charset="0"/>
              </a:rPr>
              <a:t>Promote SAF cost-effective measures</a:t>
            </a:r>
            <a:br>
              <a:rPr lang="en-GB" sz="1200" dirty="0">
                <a:solidFill>
                  <a:schemeClr val="accent1"/>
                </a:solidFill>
                <a:ea typeface="Arial" panose="020B0604020202020204" pitchFamily="34" charset="0"/>
                <a:cs typeface="Times New Roman" panose="02020603050405020304" pitchFamily="18" charset="0"/>
              </a:rPr>
            </a:br>
            <a:r>
              <a:rPr lang="en-GB" sz="1000" dirty="0">
                <a:solidFill>
                  <a:srgbClr val="000000"/>
                </a:solidFill>
              </a:rPr>
              <a:t>Oversee </a:t>
            </a:r>
            <a:r>
              <a:rPr lang="en-GB" sz="1000" dirty="0" err="1">
                <a:solidFill>
                  <a:srgbClr val="000000"/>
                </a:solidFill>
              </a:rPr>
              <a:t>cometitiveness</a:t>
            </a:r>
            <a:r>
              <a:rPr lang="en-GB" sz="1000" dirty="0">
                <a:solidFill>
                  <a:srgbClr val="000000"/>
                </a:solidFill>
              </a:rPr>
              <a:t> dynamics on the mid-term</a:t>
            </a:r>
          </a:p>
        </p:txBody>
      </p:sp>
      <p:pic>
        <p:nvPicPr>
          <p:cNvPr id="2" name="Picture 2">
            <a:extLst>
              <a:ext uri="{FF2B5EF4-FFF2-40B4-BE49-F238E27FC236}">
                <a16:creationId xmlns:a16="http://schemas.microsoft.com/office/drawing/2014/main" id="{FADACD7B-6C61-A110-0FF8-CA6464D1C8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077981-4F21-A98B-6EB0-C82ADA52EBF7}"/>
              </a:ext>
            </a:extLst>
          </p:cNvPr>
          <p:cNvSpPr txBox="1"/>
          <p:nvPr/>
        </p:nvSpPr>
        <p:spPr>
          <a:xfrm>
            <a:off x="10171768" y="3765001"/>
            <a:ext cx="1254867" cy="1200329"/>
          </a:xfrm>
          <a:prstGeom prst="rect">
            <a:avLst/>
          </a:prstGeom>
          <a:noFill/>
        </p:spPr>
        <p:txBody>
          <a:bodyPr wrap="square" rtlCol="0">
            <a:spAutoFit/>
          </a:bodyPr>
          <a:lstStyle/>
          <a:p>
            <a:pPr marL="0" algn="l" rtl="0" eaLnBrk="1" latinLnBrk="0" hangingPunct="1">
              <a:spcBef>
                <a:spcPts val="0"/>
              </a:spcBef>
              <a:spcAft>
                <a:spcPts val="0"/>
              </a:spcAft>
            </a:pPr>
            <a:r>
              <a:rPr lang="en-US" sz="1200" dirty="0">
                <a:solidFill>
                  <a:schemeClr val="accent1"/>
                </a:solidFill>
                <a:cs typeface="Times New Roman" panose="02020603050405020304" pitchFamily="18" charset="0"/>
              </a:rPr>
              <a:t>Promote innovation and emissions reduction effectiveness in SAF</a:t>
            </a:r>
            <a:endParaRPr lang="en-GB" sz="1200" dirty="0">
              <a:solidFill>
                <a:schemeClr val="accent1"/>
              </a:solidFill>
              <a:cs typeface="Times New Roman" panose="02020603050405020304" pitchFamily="18" charset="0"/>
            </a:endParaRPr>
          </a:p>
        </p:txBody>
      </p:sp>
      <p:pic>
        <p:nvPicPr>
          <p:cNvPr id="6" name="Content Placeholder 10">
            <a:extLst>
              <a:ext uri="{FF2B5EF4-FFF2-40B4-BE49-F238E27FC236}">
                <a16:creationId xmlns:a16="http://schemas.microsoft.com/office/drawing/2014/main" id="{56AAC752-44A7-E581-28A1-80901A639692}"/>
              </a:ext>
            </a:extLst>
          </p:cNvPr>
          <p:cNvPicPr>
            <a:picLocks noChangeAspect="1"/>
          </p:cNvPicPr>
          <p:nvPr/>
        </p:nvPicPr>
        <p:blipFill>
          <a:blip r:embed="rId17">
            <a:alphaModFix/>
            <a:duotone>
              <a:schemeClr val="accent5">
                <a:shade val="45000"/>
                <a:satMod val="135000"/>
              </a:schemeClr>
              <a:prstClr val="white"/>
            </a:duotone>
            <a:extLst>
              <a:ext uri="{BEBA8EAE-BF5A-486C-A8C5-ECC9F3942E4B}">
                <a14:imgProps xmlns:a14="http://schemas.microsoft.com/office/drawing/2010/main">
                  <a14:imgLayer r:embed="rId18">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304341" y="3654091"/>
            <a:ext cx="463527" cy="463527"/>
          </a:xfrm>
          <a:prstGeom prst="rect">
            <a:avLst/>
          </a:prstGeom>
        </p:spPr>
      </p:pic>
    </p:spTree>
    <p:custDataLst>
      <p:tags r:id="rId1"/>
    </p:custDataLst>
    <p:extLst>
      <p:ext uri="{BB962C8B-B14F-4D97-AF65-F5344CB8AC3E}">
        <p14:creationId xmlns:p14="http://schemas.microsoft.com/office/powerpoint/2010/main" val="119753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59D0-BBBB-672F-9966-154553BEF1E3}"/>
              </a:ext>
            </a:extLst>
          </p:cNvPr>
          <p:cNvSpPr>
            <a:spLocks noGrp="1"/>
          </p:cNvSpPr>
          <p:nvPr>
            <p:ph type="title"/>
          </p:nvPr>
        </p:nvSpPr>
        <p:spPr/>
        <p:txBody>
          <a:bodyPr/>
          <a:lstStyle/>
          <a:p>
            <a:r>
              <a:rPr lang="en-GB" b="1" dirty="0"/>
              <a:t>SAF Stakeholder Map in Colombia</a:t>
            </a:r>
          </a:p>
        </p:txBody>
      </p:sp>
      <p:pic>
        <p:nvPicPr>
          <p:cNvPr id="9" name="Picture 8" descr="A picture containing black, darkness&#10;&#10;Description automatically generated">
            <a:extLst>
              <a:ext uri="{FF2B5EF4-FFF2-40B4-BE49-F238E27FC236}">
                <a16:creationId xmlns:a16="http://schemas.microsoft.com/office/drawing/2014/main" id="{778DA19A-B7F4-1561-20D9-72E6D325973D}"/>
              </a:ext>
            </a:extLst>
          </p:cNvPr>
          <p:cNvPicPr>
            <a:picLocks noChangeAspect="1"/>
          </p:cNvPicPr>
          <p:nvPr/>
        </p:nvPicPr>
        <p:blipFill>
          <a:blip r:embed="rId4">
            <a:duotone>
              <a:prstClr val="black"/>
              <a:srgbClr val="D9C3A5">
                <a:tint val="50000"/>
                <a:satMod val="180000"/>
              </a:srgbClr>
            </a:duotone>
            <a:alphaModFix amt="85000"/>
            <a:extLst>
              <a:ext uri="{28A0092B-C50C-407E-A947-70E740481C1C}">
                <a14:useLocalDpi xmlns:a14="http://schemas.microsoft.com/office/drawing/2010/main" val="0"/>
              </a:ext>
            </a:extLst>
          </a:blip>
          <a:stretch>
            <a:fillRect/>
          </a:stretch>
        </p:blipFill>
        <p:spPr>
          <a:xfrm>
            <a:off x="5781194" y="4043788"/>
            <a:ext cx="638130" cy="638130"/>
          </a:xfrm>
          <a:prstGeom prst="rect">
            <a:avLst/>
          </a:prstGeom>
          <a:solidFill>
            <a:schemeClr val="bg1"/>
          </a:solidFill>
        </p:spPr>
      </p:pic>
      <p:pic>
        <p:nvPicPr>
          <p:cNvPr id="10" name="Picture 9" descr="A picture containing black, darkness&#10;&#10;Description automatically generated">
            <a:extLst>
              <a:ext uri="{FF2B5EF4-FFF2-40B4-BE49-F238E27FC236}">
                <a16:creationId xmlns:a16="http://schemas.microsoft.com/office/drawing/2014/main" id="{CE63F0C5-628F-8ECF-70D0-67848BF21CB3}"/>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2894" t="19291" r="9734" b="17736"/>
          <a:stretch/>
        </p:blipFill>
        <p:spPr>
          <a:xfrm>
            <a:off x="3330613" y="4358208"/>
            <a:ext cx="1159641" cy="943840"/>
          </a:xfrm>
          <a:prstGeom prst="rect">
            <a:avLst/>
          </a:prstGeom>
        </p:spPr>
      </p:pic>
      <p:pic>
        <p:nvPicPr>
          <p:cNvPr id="11" name="Picture 10" descr="A picture containing black, darkness&#10;&#10;Description automatically generated">
            <a:extLst>
              <a:ext uri="{FF2B5EF4-FFF2-40B4-BE49-F238E27FC236}">
                <a16:creationId xmlns:a16="http://schemas.microsoft.com/office/drawing/2014/main" id="{AD7C0BF1-9C02-F617-13D8-12D13CB6AAF2}"/>
              </a:ext>
            </a:extLst>
          </p:cNvPr>
          <p:cNvPicPr>
            <a:picLocks noChangeAspect="1"/>
          </p:cNvPicPr>
          <p:nvPr/>
        </p:nvPicPr>
        <p:blipFill>
          <a:blip r:embed="rId6">
            <a:duotone>
              <a:schemeClr val="accent1">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371060" y="3400684"/>
            <a:ext cx="866516" cy="866516"/>
          </a:xfrm>
          <a:prstGeom prst="rect">
            <a:avLst/>
          </a:prstGeom>
        </p:spPr>
      </p:pic>
      <p:pic>
        <p:nvPicPr>
          <p:cNvPr id="12" name="Picture 11" descr="A picture containing black, darkness&#10;&#10;Description automatically generated">
            <a:extLst>
              <a:ext uri="{FF2B5EF4-FFF2-40B4-BE49-F238E27FC236}">
                <a16:creationId xmlns:a16="http://schemas.microsoft.com/office/drawing/2014/main" id="{C170763E-2623-88E7-E179-DCC8380F2E57}"/>
              </a:ext>
            </a:extLst>
          </p:cNvPr>
          <p:cNvPicPr>
            <a:picLocks noChangeAspect="1"/>
          </p:cNvPicPr>
          <p:nvPr/>
        </p:nvPicPr>
        <p:blipFill>
          <a:blip r:embed="rId7">
            <a:alphaModFix/>
            <a:duotone>
              <a:schemeClr val="accent1">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13477" y="3404973"/>
            <a:ext cx="863915" cy="862227"/>
          </a:xfrm>
          <a:prstGeom prst="rect">
            <a:avLst/>
          </a:prstGeom>
        </p:spPr>
      </p:pic>
      <p:pic>
        <p:nvPicPr>
          <p:cNvPr id="13" name="Picture 2" descr="Airport Icon Png #367836 - Free Icons Library">
            <a:extLst>
              <a:ext uri="{FF2B5EF4-FFF2-40B4-BE49-F238E27FC236}">
                <a16:creationId xmlns:a16="http://schemas.microsoft.com/office/drawing/2014/main" id="{144C33B5-B0FF-B620-936B-B2723FDF0DC0}"/>
              </a:ext>
            </a:extLst>
          </p:cNvPr>
          <p:cNvPicPr>
            <a:picLocks noChangeAspect="1" noChangeArrowheads="1"/>
          </p:cNvPicPr>
          <p:nvPr/>
        </p:nvPicPr>
        <p:blipFill>
          <a:blip r:embed="rId9">
            <a:alphaModFix amt="7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64304" y="2458039"/>
            <a:ext cx="1058057" cy="799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irline - Free travel icons">
            <a:extLst>
              <a:ext uri="{FF2B5EF4-FFF2-40B4-BE49-F238E27FC236}">
                <a16:creationId xmlns:a16="http://schemas.microsoft.com/office/drawing/2014/main" id="{3253C181-2B5B-F6D7-56D9-BCFA17E9729F}"/>
              </a:ext>
            </a:extLst>
          </p:cNvPr>
          <p:cNvPicPr>
            <a:picLocks noChangeAspect="1"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62029" y="2731796"/>
            <a:ext cx="855291" cy="8552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1A3BC4F-EADB-9D15-09A4-43CE1C4A5287}"/>
              </a:ext>
            </a:extLst>
          </p:cNvPr>
          <p:cNvSpPr txBox="1"/>
          <p:nvPr/>
        </p:nvSpPr>
        <p:spPr>
          <a:xfrm>
            <a:off x="208444" y="2849199"/>
            <a:ext cx="1257603" cy="523220"/>
          </a:xfrm>
          <a:prstGeom prst="rect">
            <a:avLst/>
          </a:prstGeom>
          <a:noFill/>
        </p:spPr>
        <p:txBody>
          <a:bodyPr wrap="square" rtlCol="0">
            <a:spAutoFit/>
          </a:bodyPr>
          <a:lstStyle/>
          <a:p>
            <a:pPr algn="ctr"/>
            <a:r>
              <a:rPr lang="en-GB" sz="1400" b="1" dirty="0"/>
              <a:t>Palm oil producers</a:t>
            </a:r>
          </a:p>
        </p:txBody>
      </p:sp>
      <p:sp>
        <p:nvSpPr>
          <p:cNvPr id="16" name="TextBox 15">
            <a:extLst>
              <a:ext uri="{FF2B5EF4-FFF2-40B4-BE49-F238E27FC236}">
                <a16:creationId xmlns:a16="http://schemas.microsoft.com/office/drawing/2014/main" id="{EECE878B-32F6-BE57-D001-B471E7A795DF}"/>
              </a:ext>
            </a:extLst>
          </p:cNvPr>
          <p:cNvSpPr txBox="1"/>
          <p:nvPr/>
        </p:nvSpPr>
        <p:spPr>
          <a:xfrm>
            <a:off x="1886595" y="2843434"/>
            <a:ext cx="984171" cy="523220"/>
          </a:xfrm>
          <a:prstGeom prst="rect">
            <a:avLst/>
          </a:prstGeom>
          <a:noFill/>
        </p:spPr>
        <p:txBody>
          <a:bodyPr wrap="square" rtlCol="0">
            <a:spAutoFit/>
          </a:bodyPr>
          <a:lstStyle/>
          <a:p>
            <a:pPr algn="ctr"/>
            <a:r>
              <a:rPr lang="en-GB" sz="1400" b="1" dirty="0"/>
              <a:t>Palm oil mills</a:t>
            </a:r>
          </a:p>
        </p:txBody>
      </p:sp>
      <p:sp>
        <p:nvSpPr>
          <p:cNvPr id="17" name="TextBox 16">
            <a:extLst>
              <a:ext uri="{FF2B5EF4-FFF2-40B4-BE49-F238E27FC236}">
                <a16:creationId xmlns:a16="http://schemas.microsoft.com/office/drawing/2014/main" id="{ADCDC298-0B4C-1219-8FF4-E25270B9BDB0}"/>
              </a:ext>
            </a:extLst>
          </p:cNvPr>
          <p:cNvSpPr txBox="1"/>
          <p:nvPr/>
        </p:nvSpPr>
        <p:spPr>
          <a:xfrm>
            <a:off x="3355164" y="2130771"/>
            <a:ext cx="1201193" cy="523220"/>
          </a:xfrm>
          <a:prstGeom prst="rect">
            <a:avLst/>
          </a:prstGeom>
          <a:noFill/>
        </p:spPr>
        <p:txBody>
          <a:bodyPr wrap="square" rtlCol="0">
            <a:spAutoFit/>
          </a:bodyPr>
          <a:lstStyle/>
          <a:p>
            <a:pPr algn="ctr"/>
            <a:r>
              <a:rPr lang="en-GB" sz="1400" b="1" dirty="0"/>
              <a:t>Petroleum refineries</a:t>
            </a:r>
          </a:p>
        </p:txBody>
      </p:sp>
      <p:sp>
        <p:nvSpPr>
          <p:cNvPr id="18" name="TextBox 17">
            <a:extLst>
              <a:ext uri="{FF2B5EF4-FFF2-40B4-BE49-F238E27FC236}">
                <a16:creationId xmlns:a16="http://schemas.microsoft.com/office/drawing/2014/main" id="{008207DB-88AF-D133-DCD9-41CD9F958695}"/>
              </a:ext>
            </a:extLst>
          </p:cNvPr>
          <p:cNvSpPr txBox="1"/>
          <p:nvPr/>
        </p:nvSpPr>
        <p:spPr>
          <a:xfrm>
            <a:off x="3463963" y="3860388"/>
            <a:ext cx="778650" cy="523220"/>
          </a:xfrm>
          <a:prstGeom prst="rect">
            <a:avLst/>
          </a:prstGeom>
          <a:noFill/>
        </p:spPr>
        <p:txBody>
          <a:bodyPr wrap="square" rtlCol="0">
            <a:spAutoFit/>
          </a:bodyPr>
          <a:lstStyle/>
          <a:p>
            <a:pPr algn="ctr"/>
            <a:r>
              <a:rPr lang="en-GB" sz="1400" b="1" dirty="0"/>
              <a:t>SAF plants</a:t>
            </a:r>
          </a:p>
        </p:txBody>
      </p:sp>
      <p:sp>
        <p:nvSpPr>
          <p:cNvPr id="19" name="TextBox 18">
            <a:extLst>
              <a:ext uri="{FF2B5EF4-FFF2-40B4-BE49-F238E27FC236}">
                <a16:creationId xmlns:a16="http://schemas.microsoft.com/office/drawing/2014/main" id="{302ADE03-AF72-034E-4A05-99162CF017F2}"/>
              </a:ext>
            </a:extLst>
          </p:cNvPr>
          <p:cNvSpPr txBox="1"/>
          <p:nvPr/>
        </p:nvSpPr>
        <p:spPr>
          <a:xfrm>
            <a:off x="4957861" y="2962262"/>
            <a:ext cx="1076959" cy="523220"/>
          </a:xfrm>
          <a:prstGeom prst="rect">
            <a:avLst/>
          </a:prstGeom>
          <a:noFill/>
        </p:spPr>
        <p:txBody>
          <a:bodyPr wrap="square" rtlCol="0">
            <a:spAutoFit/>
          </a:bodyPr>
          <a:lstStyle/>
          <a:p>
            <a:pPr algn="ctr"/>
            <a:r>
              <a:rPr lang="en-GB" sz="1400" b="1" dirty="0"/>
              <a:t>SAF blending</a:t>
            </a:r>
          </a:p>
        </p:txBody>
      </p:sp>
      <p:sp>
        <p:nvSpPr>
          <p:cNvPr id="20" name="TextBox 19">
            <a:extLst>
              <a:ext uri="{FF2B5EF4-FFF2-40B4-BE49-F238E27FC236}">
                <a16:creationId xmlns:a16="http://schemas.microsoft.com/office/drawing/2014/main" id="{D5AB39A8-AA8E-6BB8-177B-27EED07954E2}"/>
              </a:ext>
            </a:extLst>
          </p:cNvPr>
          <p:cNvSpPr txBox="1"/>
          <p:nvPr/>
        </p:nvSpPr>
        <p:spPr>
          <a:xfrm>
            <a:off x="8849820" y="2176749"/>
            <a:ext cx="919600" cy="307777"/>
          </a:xfrm>
          <a:prstGeom prst="rect">
            <a:avLst/>
          </a:prstGeom>
          <a:noFill/>
        </p:spPr>
        <p:txBody>
          <a:bodyPr wrap="square" rtlCol="0">
            <a:spAutoFit/>
          </a:bodyPr>
          <a:lstStyle/>
          <a:p>
            <a:r>
              <a:rPr lang="en-GB" sz="1400" b="1" dirty="0"/>
              <a:t>Airports</a:t>
            </a:r>
          </a:p>
        </p:txBody>
      </p:sp>
      <p:sp>
        <p:nvSpPr>
          <p:cNvPr id="21" name="TextBox 20">
            <a:extLst>
              <a:ext uri="{FF2B5EF4-FFF2-40B4-BE49-F238E27FC236}">
                <a16:creationId xmlns:a16="http://schemas.microsoft.com/office/drawing/2014/main" id="{8EF56F96-B4D5-0B8E-3076-5B4781FB539F}"/>
              </a:ext>
            </a:extLst>
          </p:cNvPr>
          <p:cNvSpPr txBox="1"/>
          <p:nvPr/>
        </p:nvSpPr>
        <p:spPr>
          <a:xfrm>
            <a:off x="10506039" y="2397894"/>
            <a:ext cx="855291" cy="307777"/>
          </a:xfrm>
          <a:prstGeom prst="rect">
            <a:avLst/>
          </a:prstGeom>
          <a:noFill/>
        </p:spPr>
        <p:txBody>
          <a:bodyPr wrap="square" rtlCol="0">
            <a:spAutoFit/>
          </a:bodyPr>
          <a:lstStyle/>
          <a:p>
            <a:r>
              <a:rPr lang="en-GB" sz="1400" b="1" dirty="0"/>
              <a:t>Airlines</a:t>
            </a:r>
          </a:p>
        </p:txBody>
      </p:sp>
      <p:sp>
        <p:nvSpPr>
          <p:cNvPr id="22" name="TextBox 21">
            <a:extLst>
              <a:ext uri="{FF2B5EF4-FFF2-40B4-BE49-F238E27FC236}">
                <a16:creationId xmlns:a16="http://schemas.microsoft.com/office/drawing/2014/main" id="{A01C49AC-0750-A7F4-1245-C4BF49709B02}"/>
              </a:ext>
            </a:extLst>
          </p:cNvPr>
          <p:cNvSpPr txBox="1"/>
          <p:nvPr/>
        </p:nvSpPr>
        <p:spPr>
          <a:xfrm>
            <a:off x="335427" y="1400785"/>
            <a:ext cx="1225500" cy="1215717"/>
          </a:xfrm>
          <a:prstGeom prst="rect">
            <a:avLst/>
          </a:prstGeom>
          <a:noFill/>
        </p:spPr>
        <p:txBody>
          <a:bodyPr wrap="square" rtlCol="0">
            <a:spAutoFit/>
          </a:bodyPr>
          <a:lstStyle/>
          <a:p>
            <a:r>
              <a:rPr lang="en-GB" sz="1000" b="1" dirty="0">
                <a:solidFill>
                  <a:schemeClr val="accent1"/>
                </a:solidFill>
                <a:ea typeface="Arial" panose="020B0604020202020204" pitchFamily="34" charset="0"/>
                <a:cs typeface="Times New Roman" panose="02020603050405020304" pitchFamily="18" charset="0"/>
              </a:rPr>
              <a:t>Colombia</a:t>
            </a:r>
          </a:p>
          <a:p>
            <a:pPr marL="90000" indent="-90000" algn="just">
              <a:buFont typeface="Arial" panose="020B0604020202020204" pitchFamily="34" charset="0"/>
              <a:buChar char="•"/>
            </a:pPr>
            <a:r>
              <a:rPr lang="en-GB" sz="900" dirty="0">
                <a:solidFill>
                  <a:srgbClr val="000000"/>
                </a:solidFill>
                <a:ea typeface="Arial" panose="020B0604020202020204" pitchFamily="34" charset="0"/>
                <a:cs typeface="Times New Roman" panose="02020603050405020304" pitchFamily="18" charset="0"/>
              </a:rPr>
              <a:t>559,582 ha planted</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7% increase rate in last 15 years</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3.4 tonnes/ha of Crude Palm Oil (CPO) (2021)</a:t>
            </a:r>
            <a:endParaRPr lang="en-GB" sz="900" dirty="0">
              <a:solidFill>
                <a:srgbClr val="000000"/>
              </a:solidFill>
            </a:endParaRPr>
          </a:p>
        </p:txBody>
      </p:sp>
      <p:pic>
        <p:nvPicPr>
          <p:cNvPr id="23" name="Picture 22" descr="A picture containing black, darkness&#10;&#10;Description automatically generated">
            <a:extLst>
              <a:ext uri="{FF2B5EF4-FFF2-40B4-BE49-F238E27FC236}">
                <a16:creationId xmlns:a16="http://schemas.microsoft.com/office/drawing/2014/main" id="{DAFE5650-B1E4-AEAD-BACB-51E88BB93488}"/>
              </a:ext>
            </a:extLst>
          </p:cNvPr>
          <p:cNvPicPr>
            <a:picLocks noChangeAspect="1"/>
          </p:cNvPicPr>
          <p:nvPr/>
        </p:nvPicPr>
        <p:blipFill>
          <a:blip r:embed="rId4">
            <a:alphaModFix amt="70000"/>
            <a:duotone>
              <a:schemeClr val="accent1">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08943" y="2576393"/>
            <a:ext cx="900548" cy="900548"/>
          </a:xfrm>
          <a:prstGeom prst="rect">
            <a:avLst/>
          </a:prstGeom>
        </p:spPr>
      </p:pic>
      <p:pic>
        <p:nvPicPr>
          <p:cNvPr id="24" name="Picture 23" descr="A picture containing black, darkness&#10;&#10;Description automatically generated">
            <a:extLst>
              <a:ext uri="{FF2B5EF4-FFF2-40B4-BE49-F238E27FC236}">
                <a16:creationId xmlns:a16="http://schemas.microsoft.com/office/drawing/2014/main" id="{D51B485A-B886-62D1-84C0-E3A7C38EABB5}"/>
              </a:ext>
            </a:extLst>
          </p:cNvPr>
          <p:cNvPicPr>
            <a:picLocks noChangeAspect="1"/>
          </p:cNvPicPr>
          <p:nvPr/>
        </p:nvPicPr>
        <p:blipFill rotWithShape="1">
          <a:blip r:embed="rId12">
            <a:alphaModFix amt="70000"/>
            <a:duotone>
              <a:schemeClr val="accent1">
                <a:shade val="45000"/>
                <a:satMod val="135000"/>
              </a:schemeClr>
              <a:prstClr val="white"/>
            </a:duotone>
            <a:extLst>
              <a:ext uri="{BEBA8EAE-BF5A-486C-A8C5-ECC9F3942E4B}">
                <a14:imgProps xmlns:a14="http://schemas.microsoft.com/office/drawing/2010/main">
                  <a14:imgLayer r:embed="rId1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b="7098"/>
          <a:stretch/>
        </p:blipFill>
        <p:spPr>
          <a:xfrm>
            <a:off x="4906090" y="3412181"/>
            <a:ext cx="1002371" cy="931219"/>
          </a:xfrm>
          <a:prstGeom prst="rect">
            <a:avLst/>
          </a:prstGeom>
        </p:spPr>
      </p:pic>
      <p:pic>
        <p:nvPicPr>
          <p:cNvPr id="25" name="Picture 2" descr="Airport Icon Png #367836 - Free Icons Library">
            <a:extLst>
              <a:ext uri="{FF2B5EF4-FFF2-40B4-BE49-F238E27FC236}">
                <a16:creationId xmlns:a16="http://schemas.microsoft.com/office/drawing/2014/main" id="{63F97422-8090-09CC-CF18-BB2C88C73D8B}"/>
              </a:ext>
            </a:extLst>
          </p:cNvPr>
          <p:cNvPicPr>
            <a:picLocks noChangeAspect="1" noChangeArrowheads="1"/>
          </p:cNvPicPr>
          <p:nvPr/>
        </p:nvPicPr>
        <p:blipFill>
          <a:blip r:embed="rId14">
            <a:alphaModFix amt="85000"/>
            <a:extLst>
              <a:ext uri="{28A0092B-C50C-407E-A947-70E740481C1C}">
                <a14:useLocalDpi xmlns:a14="http://schemas.microsoft.com/office/drawing/2010/main" val="0"/>
              </a:ext>
            </a:extLst>
          </a:blip>
          <a:srcRect/>
          <a:stretch>
            <a:fillRect/>
          </a:stretch>
        </p:blipFill>
        <p:spPr bwMode="auto">
          <a:xfrm>
            <a:off x="5844739" y="2664742"/>
            <a:ext cx="692262" cy="52322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DE2B541-E63B-F1FE-C898-D1A084DB746B}"/>
              </a:ext>
            </a:extLst>
          </p:cNvPr>
          <p:cNvSpPr txBox="1"/>
          <p:nvPr/>
        </p:nvSpPr>
        <p:spPr>
          <a:xfrm>
            <a:off x="7609524" y="3582758"/>
            <a:ext cx="1187166" cy="523220"/>
          </a:xfrm>
          <a:prstGeom prst="rect">
            <a:avLst/>
          </a:prstGeom>
          <a:noFill/>
        </p:spPr>
        <p:txBody>
          <a:bodyPr wrap="square" rtlCol="0">
            <a:spAutoFit/>
          </a:bodyPr>
          <a:lstStyle/>
          <a:p>
            <a:pPr algn="ctr"/>
            <a:r>
              <a:rPr lang="en-GB" sz="1400" b="1" dirty="0"/>
              <a:t>Fuel distributors</a:t>
            </a:r>
          </a:p>
        </p:txBody>
      </p:sp>
      <p:sp>
        <p:nvSpPr>
          <p:cNvPr id="27" name="TextBox 26">
            <a:extLst>
              <a:ext uri="{FF2B5EF4-FFF2-40B4-BE49-F238E27FC236}">
                <a16:creationId xmlns:a16="http://schemas.microsoft.com/office/drawing/2014/main" id="{15F50B1A-EA5E-72D6-4AB0-FA7AD57C728B}"/>
              </a:ext>
            </a:extLst>
          </p:cNvPr>
          <p:cNvSpPr txBox="1"/>
          <p:nvPr/>
        </p:nvSpPr>
        <p:spPr>
          <a:xfrm>
            <a:off x="313020" y="4486042"/>
            <a:ext cx="1283264" cy="1016560"/>
          </a:xfrm>
          <a:prstGeom prst="rect">
            <a:avLst/>
          </a:prstGeom>
          <a:noFill/>
        </p:spPr>
        <p:txBody>
          <a:bodyPr wrap="square" rtlCol="0">
            <a:spAutoFit/>
          </a:bodyPr>
          <a:lstStyle/>
          <a:p>
            <a:r>
              <a:rPr lang="en-GB" sz="1000" b="1" dirty="0">
                <a:solidFill>
                  <a:schemeClr val="accent1"/>
                </a:solidFill>
                <a:ea typeface="Arial" panose="020B0604020202020204" pitchFamily="34" charset="0"/>
                <a:cs typeface="Times New Roman" panose="02020603050405020304" pitchFamily="18" charset="0"/>
              </a:rPr>
              <a:t>Orinoquía</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278,512 ha planted</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5.7-7.4% increase rate in last 5 years</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3.58  tonnes/ha of CPO (average)</a:t>
            </a:r>
          </a:p>
          <a:p>
            <a:pPr marL="96442" indent="-96442">
              <a:buFont typeface="Arial" panose="020B0604020202020204" pitchFamily="34" charset="0"/>
              <a:buChar char="·"/>
            </a:pPr>
            <a:endParaRPr lang="en-GB" sz="506" dirty="0">
              <a:solidFill>
                <a:srgbClr val="000000"/>
              </a:solidFill>
            </a:endParaRPr>
          </a:p>
        </p:txBody>
      </p:sp>
      <p:sp>
        <p:nvSpPr>
          <p:cNvPr id="28" name="TextBox 27">
            <a:extLst>
              <a:ext uri="{FF2B5EF4-FFF2-40B4-BE49-F238E27FC236}">
                <a16:creationId xmlns:a16="http://schemas.microsoft.com/office/drawing/2014/main" id="{59D6D14D-7F3F-E926-2E92-134F64F35A27}"/>
              </a:ext>
            </a:extLst>
          </p:cNvPr>
          <p:cNvSpPr txBox="1"/>
          <p:nvPr/>
        </p:nvSpPr>
        <p:spPr>
          <a:xfrm>
            <a:off x="1810955" y="4481181"/>
            <a:ext cx="1038104" cy="1155060"/>
          </a:xfrm>
          <a:prstGeom prst="rect">
            <a:avLst/>
          </a:prstGeom>
          <a:noFill/>
        </p:spPr>
        <p:txBody>
          <a:bodyPr wrap="square" rtlCol="0">
            <a:spAutoFit/>
          </a:bodyPr>
          <a:lstStyle/>
          <a:p>
            <a:r>
              <a:rPr lang="en-GB" sz="1000" b="1" dirty="0" err="1">
                <a:solidFill>
                  <a:schemeClr val="accent1"/>
                </a:solidFill>
                <a:ea typeface="Arial" panose="020B0604020202020204" pitchFamily="34" charset="0"/>
                <a:cs typeface="Times New Roman" panose="02020603050405020304" pitchFamily="18" charset="0"/>
              </a:rPr>
              <a:t>Orinoquía</a:t>
            </a:r>
            <a:endParaRPr lang="en-GB" sz="1000" b="1" dirty="0">
              <a:solidFill>
                <a:schemeClr val="accent1"/>
              </a:solidFill>
              <a:ea typeface="Arial" panose="020B0604020202020204" pitchFamily="34" charset="0"/>
              <a:cs typeface="Times New Roman" panose="02020603050405020304" pitchFamily="18" charset="0"/>
            </a:endParaRP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Total capacity of  780 tons FFB/hour </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There are 31 Palm Oil (PO) mills</a:t>
            </a:r>
          </a:p>
          <a:p>
            <a:pPr marL="96442" indent="-96442">
              <a:buFont typeface="Arial" panose="020B0604020202020204" pitchFamily="34" charset="0"/>
              <a:buChar char="·"/>
            </a:pPr>
            <a:endParaRPr lang="en-GB" sz="506" dirty="0">
              <a:solidFill>
                <a:srgbClr val="000000"/>
              </a:solidFill>
            </a:endParaRPr>
          </a:p>
        </p:txBody>
      </p:sp>
      <p:sp>
        <p:nvSpPr>
          <p:cNvPr id="29" name="TextBox 28">
            <a:extLst>
              <a:ext uri="{FF2B5EF4-FFF2-40B4-BE49-F238E27FC236}">
                <a16:creationId xmlns:a16="http://schemas.microsoft.com/office/drawing/2014/main" id="{808350AF-D130-9A3C-1CC7-B19C630F1828}"/>
              </a:ext>
            </a:extLst>
          </p:cNvPr>
          <p:cNvSpPr txBox="1"/>
          <p:nvPr/>
        </p:nvSpPr>
        <p:spPr>
          <a:xfrm>
            <a:off x="2297546" y="1331701"/>
            <a:ext cx="2666945" cy="1016560"/>
          </a:xfrm>
          <a:prstGeom prst="rect">
            <a:avLst/>
          </a:prstGeom>
          <a:noFill/>
        </p:spPr>
        <p:txBody>
          <a:bodyPr wrap="square" rtlCol="0">
            <a:spAutoFit/>
          </a:bodyPr>
          <a:lstStyle/>
          <a:p>
            <a:r>
              <a:rPr lang="en-GB" sz="1000" b="1" dirty="0">
                <a:solidFill>
                  <a:schemeClr val="accent1"/>
                </a:solidFill>
                <a:ea typeface="Arial" panose="020B0604020202020204" pitchFamily="34" charset="0"/>
                <a:cs typeface="Times New Roman" panose="02020603050405020304" pitchFamily="18" charset="0"/>
              </a:rPr>
              <a:t>Colombia</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2 main  refineries: Barrancabermeja and Cartagena</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Typical operating capacity: 220,000 barrels per day (bpd) in Barrancabermeja and 200,000 bpd in Cartagena</a:t>
            </a:r>
          </a:p>
          <a:p>
            <a:pPr marL="96442" indent="-96442">
              <a:buFont typeface="Arial" panose="020B0604020202020204" pitchFamily="34" charset="0"/>
              <a:buChar char="·"/>
            </a:pPr>
            <a:endParaRPr lang="en-GB" sz="506" dirty="0">
              <a:solidFill>
                <a:srgbClr val="000000"/>
              </a:solidFill>
            </a:endParaRPr>
          </a:p>
        </p:txBody>
      </p:sp>
      <p:sp>
        <p:nvSpPr>
          <p:cNvPr id="30" name="TextBox 29">
            <a:extLst>
              <a:ext uri="{FF2B5EF4-FFF2-40B4-BE49-F238E27FC236}">
                <a16:creationId xmlns:a16="http://schemas.microsoft.com/office/drawing/2014/main" id="{5EE75B75-A848-4D5E-1D02-736A625593D3}"/>
              </a:ext>
            </a:extLst>
          </p:cNvPr>
          <p:cNvSpPr txBox="1"/>
          <p:nvPr/>
        </p:nvSpPr>
        <p:spPr>
          <a:xfrm>
            <a:off x="3149600" y="5269388"/>
            <a:ext cx="1680290" cy="1016560"/>
          </a:xfrm>
          <a:prstGeom prst="rect">
            <a:avLst/>
          </a:prstGeom>
          <a:noFill/>
        </p:spPr>
        <p:txBody>
          <a:bodyPr wrap="square" rtlCol="0">
            <a:spAutoFit/>
          </a:bodyPr>
          <a:lstStyle/>
          <a:p>
            <a:r>
              <a:rPr lang="en-GB" sz="1000" b="1" dirty="0">
                <a:solidFill>
                  <a:schemeClr val="accent1"/>
                </a:solidFill>
                <a:ea typeface="Arial" panose="020B0604020202020204" pitchFamily="34" charset="0"/>
                <a:cs typeface="Times New Roman" panose="02020603050405020304" pitchFamily="18" charset="0"/>
              </a:rPr>
              <a:t>Colombia</a:t>
            </a:r>
          </a:p>
          <a:p>
            <a:pPr marL="90000" indent="-90000" algn="just">
              <a:buFont typeface="Arial" panose="020B0604020202020204" pitchFamily="34" charset="0"/>
              <a:buChar char="•"/>
            </a:pPr>
            <a:r>
              <a:rPr lang="en-GB" sz="900" dirty="0">
                <a:solidFill>
                  <a:srgbClr val="000000"/>
                </a:solidFill>
                <a:cs typeface="Times New Roman" panose="02020603050405020304" pitchFamily="18" charset="0"/>
              </a:rPr>
              <a:t>There are no SAF plants in Colombia</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It takes 2-4 years to </a:t>
            </a:r>
            <a:r>
              <a:rPr lang="en-GB" sz="900" dirty="0">
                <a:solidFill>
                  <a:srgbClr val="000000"/>
                </a:solidFill>
                <a:cs typeface="Times New Roman" panose="02020603050405020304" pitchFamily="18" charset="0"/>
              </a:rPr>
              <a:t>construct a new SAF plant (Greenfield)</a:t>
            </a:r>
          </a:p>
          <a:p>
            <a:pPr marL="96442" indent="-96442">
              <a:buFont typeface="Arial" panose="020B0604020202020204" pitchFamily="34" charset="0"/>
              <a:buChar char="·"/>
            </a:pPr>
            <a:endParaRPr lang="en-GB" sz="506" dirty="0">
              <a:solidFill>
                <a:srgbClr val="000000"/>
              </a:solidFill>
            </a:endParaRPr>
          </a:p>
        </p:txBody>
      </p:sp>
      <p:sp>
        <p:nvSpPr>
          <p:cNvPr id="31" name="TextBox 30">
            <a:extLst>
              <a:ext uri="{FF2B5EF4-FFF2-40B4-BE49-F238E27FC236}">
                <a16:creationId xmlns:a16="http://schemas.microsoft.com/office/drawing/2014/main" id="{DD307994-9BE7-CDDE-FE92-4249D0F752F0}"/>
              </a:ext>
            </a:extLst>
          </p:cNvPr>
          <p:cNvSpPr txBox="1"/>
          <p:nvPr/>
        </p:nvSpPr>
        <p:spPr>
          <a:xfrm>
            <a:off x="5219956" y="1382500"/>
            <a:ext cx="3132381" cy="1215717"/>
          </a:xfrm>
          <a:prstGeom prst="rect">
            <a:avLst/>
          </a:prstGeom>
          <a:noFill/>
        </p:spPr>
        <p:txBody>
          <a:bodyPr wrap="square" rtlCol="0">
            <a:spAutoFit/>
          </a:bodyPr>
          <a:lstStyle/>
          <a:p>
            <a:r>
              <a:rPr lang="en-GB" sz="1000" b="1" dirty="0">
                <a:solidFill>
                  <a:schemeClr val="accent1"/>
                </a:solidFill>
                <a:cs typeface="Times New Roman" panose="02020603050405020304" pitchFamily="18" charset="0"/>
              </a:rPr>
              <a:t>At airport</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Direct integration of SAF into the existing fuel infrastructure on-site</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SAF  could be transported directly to airports by trucks</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The ground transportation distances could vary between 120 km and 570 km, to the airports of Bogota and Cali, respectively (from Villavicencio, where possibly could be located a SAF plant)</a:t>
            </a:r>
            <a:endParaRPr lang="en-GB" sz="900" dirty="0">
              <a:solidFill>
                <a:srgbClr val="000000"/>
              </a:solidFill>
              <a:cs typeface="Times New Roman" panose="02020603050405020304" pitchFamily="18" charset="0"/>
            </a:endParaRPr>
          </a:p>
        </p:txBody>
      </p:sp>
      <p:sp>
        <p:nvSpPr>
          <p:cNvPr id="32" name="TextBox 31">
            <a:extLst>
              <a:ext uri="{FF2B5EF4-FFF2-40B4-BE49-F238E27FC236}">
                <a16:creationId xmlns:a16="http://schemas.microsoft.com/office/drawing/2014/main" id="{E6BD48E1-2A7A-5EA2-F0A5-F6F3979C9555}"/>
              </a:ext>
            </a:extLst>
          </p:cNvPr>
          <p:cNvSpPr txBox="1"/>
          <p:nvPr/>
        </p:nvSpPr>
        <p:spPr>
          <a:xfrm>
            <a:off x="5144656" y="4746973"/>
            <a:ext cx="1717027" cy="1354217"/>
          </a:xfrm>
          <a:prstGeom prst="rect">
            <a:avLst/>
          </a:prstGeom>
          <a:noFill/>
        </p:spPr>
        <p:txBody>
          <a:bodyPr wrap="square" rtlCol="0">
            <a:spAutoFit/>
          </a:bodyPr>
          <a:lstStyle/>
          <a:p>
            <a:r>
              <a:rPr lang="en-GB" sz="1000" b="1" dirty="0">
                <a:solidFill>
                  <a:schemeClr val="accent1"/>
                </a:solidFill>
                <a:cs typeface="Times New Roman" panose="02020603050405020304" pitchFamily="18" charset="0"/>
              </a:rPr>
              <a:t>At refinery</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Involves incorporating SAF during the refining process</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Considering logistics of refineries of </a:t>
            </a:r>
            <a:r>
              <a:rPr lang="en-US" sz="900" dirty="0" err="1">
                <a:solidFill>
                  <a:srgbClr val="000000"/>
                </a:solidFill>
                <a:cs typeface="Times New Roman" panose="02020603050405020304" pitchFamily="18" charset="0"/>
              </a:rPr>
              <a:t>Ecopetrol</a:t>
            </a:r>
            <a:r>
              <a:rPr lang="en-US" sz="900" dirty="0">
                <a:solidFill>
                  <a:srgbClr val="000000"/>
                </a:solidFill>
                <a:cs typeface="Times New Roman" panose="02020603050405020304" pitchFamily="18" charset="0"/>
              </a:rPr>
              <a:t>, SAF production would need to be blended there and transported through fuel pipelines</a:t>
            </a:r>
            <a:endParaRPr lang="en-GB" sz="900" dirty="0">
              <a:solidFill>
                <a:srgbClr val="000000"/>
              </a:solidFill>
              <a:cs typeface="Times New Roman" panose="02020603050405020304" pitchFamily="18" charset="0"/>
            </a:endParaRPr>
          </a:p>
        </p:txBody>
      </p:sp>
      <p:pic>
        <p:nvPicPr>
          <p:cNvPr id="33" name="Picture 32" descr="A black background with a black square&#10;&#10;Description automatically generated">
            <a:extLst>
              <a:ext uri="{FF2B5EF4-FFF2-40B4-BE49-F238E27FC236}">
                <a16:creationId xmlns:a16="http://schemas.microsoft.com/office/drawing/2014/main" id="{CF8AC8B2-1B18-2D47-2908-5734ABED91D3}"/>
              </a:ext>
            </a:extLst>
          </p:cNvPr>
          <p:cNvPicPr>
            <a:picLocks noChangeAspect="1"/>
          </p:cNvPicPr>
          <p:nvPr/>
        </p:nvPicPr>
        <p:blipFill rotWithShape="1">
          <a:blip r:embed="rId15">
            <a:duotone>
              <a:schemeClr val="accent1">
                <a:shade val="45000"/>
                <a:satMod val="135000"/>
              </a:schemeClr>
              <a:prstClr val="white"/>
            </a:duotone>
            <a:extLst>
              <a:ext uri="{28A0092B-C50C-407E-A947-70E740481C1C}">
                <a14:useLocalDpi xmlns:a14="http://schemas.microsoft.com/office/drawing/2010/main" val="0"/>
              </a:ext>
            </a:extLst>
          </a:blip>
          <a:srcRect t="6938" b="7274"/>
          <a:stretch/>
        </p:blipFill>
        <p:spPr>
          <a:xfrm>
            <a:off x="7795181" y="4074393"/>
            <a:ext cx="1026560" cy="880648"/>
          </a:xfrm>
          <a:prstGeom prst="rect">
            <a:avLst/>
          </a:prstGeom>
        </p:spPr>
      </p:pic>
      <p:sp>
        <p:nvSpPr>
          <p:cNvPr id="34" name="TextBox 33">
            <a:extLst>
              <a:ext uri="{FF2B5EF4-FFF2-40B4-BE49-F238E27FC236}">
                <a16:creationId xmlns:a16="http://schemas.microsoft.com/office/drawing/2014/main" id="{21DAAA25-D7AE-122A-27D5-ED4AE136F390}"/>
              </a:ext>
            </a:extLst>
          </p:cNvPr>
          <p:cNvSpPr txBox="1"/>
          <p:nvPr/>
        </p:nvSpPr>
        <p:spPr>
          <a:xfrm>
            <a:off x="8967345" y="1350405"/>
            <a:ext cx="2371666" cy="800219"/>
          </a:xfrm>
          <a:prstGeom prst="rect">
            <a:avLst/>
          </a:prstGeom>
          <a:noFill/>
        </p:spPr>
        <p:txBody>
          <a:bodyPr wrap="square" rtlCol="0">
            <a:spAutoFit/>
          </a:bodyPr>
          <a:lstStyle/>
          <a:p>
            <a:r>
              <a:rPr lang="en-GB" sz="1000" b="1" dirty="0">
                <a:solidFill>
                  <a:schemeClr val="accent1"/>
                </a:solidFill>
                <a:ea typeface="Arial" panose="020B0604020202020204" pitchFamily="34" charset="0"/>
                <a:cs typeface="Times New Roman" panose="02020603050405020304" pitchFamily="18" charset="0"/>
              </a:rPr>
              <a:t>Colombia</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The national fuel demand is concentrated in 4 main airports, 60% in Bogota, 15% in Medellin; 8% in Palmira (Cali), 7% in Cartagena and 10% in others </a:t>
            </a:r>
            <a:endParaRPr lang="en-GB" sz="900" dirty="0">
              <a:solidFill>
                <a:srgbClr val="000000"/>
              </a:solidFill>
            </a:endParaRPr>
          </a:p>
        </p:txBody>
      </p:sp>
      <p:sp>
        <p:nvSpPr>
          <p:cNvPr id="36" name="TextBox 35">
            <a:extLst>
              <a:ext uri="{FF2B5EF4-FFF2-40B4-BE49-F238E27FC236}">
                <a16:creationId xmlns:a16="http://schemas.microsoft.com/office/drawing/2014/main" id="{AAA79CEE-32E6-C0F0-4CE3-25FBF7A10A6C}"/>
              </a:ext>
            </a:extLst>
          </p:cNvPr>
          <p:cNvSpPr txBox="1"/>
          <p:nvPr/>
        </p:nvSpPr>
        <p:spPr>
          <a:xfrm>
            <a:off x="9809955" y="3675987"/>
            <a:ext cx="2142177" cy="2185214"/>
          </a:xfrm>
          <a:prstGeom prst="rect">
            <a:avLst/>
          </a:prstGeom>
          <a:noFill/>
        </p:spPr>
        <p:txBody>
          <a:bodyPr wrap="square" rtlCol="0">
            <a:spAutoFit/>
          </a:bodyPr>
          <a:lstStyle/>
          <a:p>
            <a:r>
              <a:rPr lang="en-GB" sz="1000" b="1" dirty="0">
                <a:solidFill>
                  <a:schemeClr val="accent1"/>
                </a:solidFill>
                <a:cs typeface="Times New Roman" panose="02020603050405020304" pitchFamily="18" charset="0"/>
              </a:rPr>
              <a:t>Colombia</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In 2022, 32.7 million of passengers were transported on domestic flights, while 15.2 million were on international flights</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The top airlines in terms of operations are Avianca, </a:t>
            </a:r>
            <a:r>
              <a:rPr lang="en-US" sz="900" dirty="0" err="1">
                <a:solidFill>
                  <a:srgbClr val="000000"/>
                </a:solidFill>
                <a:cs typeface="Times New Roman" panose="02020603050405020304" pitchFamily="18" charset="0"/>
              </a:rPr>
              <a:t>Latam</a:t>
            </a:r>
            <a:r>
              <a:rPr lang="en-US" sz="900" dirty="0">
                <a:solidFill>
                  <a:srgbClr val="000000"/>
                </a:solidFill>
                <a:cs typeface="Times New Roman" panose="02020603050405020304" pitchFamily="18" charset="0"/>
              </a:rPr>
              <a:t> Airlines, Wingo and </a:t>
            </a:r>
            <a:r>
              <a:rPr lang="en-US" sz="900" dirty="0" err="1">
                <a:solidFill>
                  <a:srgbClr val="000000"/>
                </a:solidFill>
                <a:cs typeface="Times New Roman" panose="02020603050405020304" pitchFamily="18" charset="0"/>
              </a:rPr>
              <a:t>EasyFly</a:t>
            </a:r>
            <a:endParaRPr lang="en-US" sz="900" dirty="0">
              <a:solidFill>
                <a:srgbClr val="000000"/>
              </a:solidFill>
              <a:cs typeface="Times New Roman" panose="02020603050405020304" pitchFamily="18" charset="0"/>
            </a:endParaRP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Avianca holds the largest market share with over 32%, followed by </a:t>
            </a:r>
            <a:r>
              <a:rPr lang="en-US" sz="900" dirty="0" err="1">
                <a:solidFill>
                  <a:srgbClr val="000000"/>
                </a:solidFill>
                <a:cs typeface="Times New Roman" panose="02020603050405020304" pitchFamily="18" charset="0"/>
              </a:rPr>
              <a:t>Latam</a:t>
            </a:r>
            <a:r>
              <a:rPr lang="en-US" sz="900" dirty="0">
                <a:solidFill>
                  <a:srgbClr val="000000"/>
                </a:solidFill>
                <a:cs typeface="Times New Roman" panose="02020603050405020304" pitchFamily="18" charset="0"/>
              </a:rPr>
              <a:t> airlines with 17.55%, Viva, which closed operations, accounted for 15%, Wingo a 4.33% and Ultra holds a 3% share of the Colombian market </a:t>
            </a:r>
            <a:endParaRPr lang="en-GB" sz="900" dirty="0">
              <a:solidFill>
                <a:srgbClr val="000000"/>
              </a:solidFill>
              <a:cs typeface="Times New Roman" panose="02020603050405020304" pitchFamily="18" charset="0"/>
            </a:endParaRPr>
          </a:p>
        </p:txBody>
      </p:sp>
      <p:sp>
        <p:nvSpPr>
          <p:cNvPr id="37" name="TextBox 36">
            <a:extLst>
              <a:ext uri="{FF2B5EF4-FFF2-40B4-BE49-F238E27FC236}">
                <a16:creationId xmlns:a16="http://schemas.microsoft.com/office/drawing/2014/main" id="{9AB06132-C18C-158A-AB2B-EBBFCA532C5F}"/>
              </a:ext>
            </a:extLst>
          </p:cNvPr>
          <p:cNvSpPr txBox="1"/>
          <p:nvPr/>
        </p:nvSpPr>
        <p:spPr>
          <a:xfrm>
            <a:off x="7294127" y="4942210"/>
            <a:ext cx="2357873" cy="1293559"/>
          </a:xfrm>
          <a:prstGeom prst="rect">
            <a:avLst/>
          </a:prstGeom>
          <a:noFill/>
        </p:spPr>
        <p:txBody>
          <a:bodyPr wrap="square" rtlCol="0">
            <a:spAutoFit/>
          </a:bodyPr>
          <a:lstStyle/>
          <a:p>
            <a:r>
              <a:rPr lang="en-GB" sz="1000" b="1" dirty="0">
                <a:solidFill>
                  <a:schemeClr val="accent1"/>
                </a:solidFill>
                <a:ea typeface="Arial" panose="020B0604020202020204" pitchFamily="34" charset="0"/>
                <a:cs typeface="Times New Roman" panose="02020603050405020304" pitchFamily="18" charset="0"/>
              </a:rPr>
              <a:t>Colombia</a:t>
            </a:r>
          </a:p>
          <a:p>
            <a:pPr marL="90000" indent="-90000" algn="just">
              <a:buFont typeface="Arial" panose="020B0604020202020204" pitchFamily="34" charset="0"/>
              <a:buChar char="•"/>
            </a:pPr>
            <a:r>
              <a:rPr lang="en-US" sz="900" dirty="0" err="1">
                <a:solidFill>
                  <a:srgbClr val="000000"/>
                </a:solidFill>
                <a:cs typeface="Times New Roman" panose="02020603050405020304" pitchFamily="18" charset="0"/>
              </a:rPr>
              <a:t>Terpel</a:t>
            </a:r>
            <a:r>
              <a:rPr lang="en-US" sz="900" dirty="0">
                <a:solidFill>
                  <a:srgbClr val="000000"/>
                </a:solidFill>
                <a:cs typeface="Times New Roman" panose="02020603050405020304" pitchFamily="18" charset="0"/>
              </a:rPr>
              <a:t> is the main player in jet fuel distribution with about 60% of the market </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Usually, the distributors own the facilities at the airport</a:t>
            </a:r>
          </a:p>
          <a:p>
            <a:pPr marL="90000" indent="-90000" algn="just">
              <a:buFont typeface="Arial" panose="020B0604020202020204" pitchFamily="34" charset="0"/>
              <a:buChar char="•"/>
            </a:pPr>
            <a:r>
              <a:rPr lang="en-US" sz="900" dirty="0">
                <a:solidFill>
                  <a:srgbClr val="000000"/>
                </a:solidFill>
                <a:cs typeface="Times New Roman" panose="02020603050405020304" pitchFamily="18" charset="0"/>
              </a:rPr>
              <a:t>Around 100 jet fuel service stations in the country: </a:t>
            </a:r>
            <a:r>
              <a:rPr lang="en-US" sz="900" dirty="0" err="1">
                <a:solidFill>
                  <a:srgbClr val="000000"/>
                </a:solidFill>
                <a:cs typeface="Times New Roman" panose="02020603050405020304" pitchFamily="18" charset="0"/>
              </a:rPr>
              <a:t>Terpel</a:t>
            </a:r>
            <a:r>
              <a:rPr lang="en-US" sz="900" dirty="0">
                <a:solidFill>
                  <a:srgbClr val="000000"/>
                </a:solidFill>
                <a:cs typeface="Times New Roman" panose="02020603050405020304" pitchFamily="18" charset="0"/>
              </a:rPr>
              <a:t> (24), </a:t>
            </a:r>
            <a:r>
              <a:rPr lang="en-US" sz="900" dirty="0" err="1">
                <a:solidFill>
                  <a:srgbClr val="000000"/>
                </a:solidFill>
                <a:cs typeface="Times New Roman" panose="02020603050405020304" pitchFamily="18" charset="0"/>
              </a:rPr>
              <a:t>Energizar</a:t>
            </a:r>
            <a:r>
              <a:rPr lang="en-US" sz="900" dirty="0">
                <a:solidFill>
                  <a:srgbClr val="000000"/>
                </a:solidFill>
                <a:cs typeface="Times New Roman" panose="02020603050405020304" pitchFamily="18" charset="0"/>
              </a:rPr>
              <a:t> (19), </a:t>
            </a:r>
            <a:r>
              <a:rPr lang="en-US" sz="900" dirty="0" err="1">
                <a:solidFill>
                  <a:srgbClr val="000000"/>
                </a:solidFill>
                <a:cs typeface="Times New Roman" panose="02020603050405020304" pitchFamily="18" charset="0"/>
              </a:rPr>
              <a:t>Icaro</a:t>
            </a:r>
            <a:r>
              <a:rPr lang="en-US" sz="900" dirty="0">
                <a:solidFill>
                  <a:srgbClr val="000000"/>
                </a:solidFill>
                <a:cs typeface="Times New Roman" panose="02020603050405020304" pitchFamily="18" charset="0"/>
              </a:rPr>
              <a:t> (15). </a:t>
            </a:r>
          </a:p>
          <a:p>
            <a:pPr marL="96442" indent="-96442">
              <a:buFont typeface="Arial" panose="020B0604020202020204" pitchFamily="34" charset="0"/>
              <a:buChar char="·"/>
            </a:pPr>
            <a:endParaRPr lang="en-GB" sz="506" dirty="0">
              <a:solidFill>
                <a:srgbClr val="000000"/>
              </a:solidFill>
            </a:endParaRPr>
          </a:p>
        </p:txBody>
      </p:sp>
      <p:grpSp>
        <p:nvGrpSpPr>
          <p:cNvPr id="38" name="Group 37">
            <a:extLst>
              <a:ext uri="{FF2B5EF4-FFF2-40B4-BE49-F238E27FC236}">
                <a16:creationId xmlns:a16="http://schemas.microsoft.com/office/drawing/2014/main" id="{F7BB44EA-5F68-0D46-C272-6A21F9F29236}"/>
              </a:ext>
            </a:extLst>
          </p:cNvPr>
          <p:cNvGrpSpPr/>
          <p:nvPr/>
        </p:nvGrpSpPr>
        <p:grpSpPr>
          <a:xfrm>
            <a:off x="1823095" y="4481181"/>
            <a:ext cx="812223" cy="733425"/>
            <a:chOff x="2051695" y="3642981"/>
            <a:chExt cx="812223" cy="733425"/>
          </a:xfrm>
        </p:grpSpPr>
        <p:cxnSp>
          <p:nvCxnSpPr>
            <p:cNvPr id="39" name="Straight Connector 38">
              <a:extLst>
                <a:ext uri="{FF2B5EF4-FFF2-40B4-BE49-F238E27FC236}">
                  <a16:creationId xmlns:a16="http://schemas.microsoft.com/office/drawing/2014/main" id="{4D7E1D93-32B1-8EF2-B5AD-CB2C84F0B9D8}"/>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2D8F0E-7D46-F93A-60E8-5D3849C89C2F}"/>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27ABD97-ED37-A103-EEA0-6FD30FCDD82E}"/>
              </a:ext>
            </a:extLst>
          </p:cNvPr>
          <p:cNvCxnSpPr/>
          <p:nvPr/>
        </p:nvCxnSpPr>
        <p:spPr>
          <a:xfrm>
            <a:off x="313020" y="44811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1272A3-5934-BDC4-9725-97C86259124E}"/>
              </a:ext>
            </a:extLst>
          </p:cNvPr>
          <p:cNvCxnSpPr>
            <a:cxnSpLocks/>
          </p:cNvCxnSpPr>
          <p:nvPr/>
        </p:nvCxnSpPr>
        <p:spPr>
          <a:xfrm>
            <a:off x="313020" y="44811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1D35C81-467E-41CC-CEA3-A3663EABA489}"/>
              </a:ext>
            </a:extLst>
          </p:cNvPr>
          <p:cNvCxnSpPr/>
          <p:nvPr/>
        </p:nvCxnSpPr>
        <p:spPr>
          <a:xfrm>
            <a:off x="335426" y="1400785"/>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B9AF024-330D-01C0-4CEB-0BDA73E1410D}"/>
              </a:ext>
            </a:extLst>
          </p:cNvPr>
          <p:cNvCxnSpPr>
            <a:cxnSpLocks/>
          </p:cNvCxnSpPr>
          <p:nvPr/>
        </p:nvCxnSpPr>
        <p:spPr>
          <a:xfrm>
            <a:off x="335426" y="1400785"/>
            <a:ext cx="0" cy="733425"/>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DFB5ABE-7A24-58CC-C1E3-2BFCBFD55965}"/>
              </a:ext>
            </a:extLst>
          </p:cNvPr>
          <p:cNvCxnSpPr>
            <a:cxnSpLocks/>
            <a:stCxn id="11" idx="3"/>
            <a:endCxn id="12" idx="1"/>
          </p:cNvCxnSpPr>
          <p:nvPr/>
        </p:nvCxnSpPr>
        <p:spPr>
          <a:xfrm>
            <a:off x="1237576" y="3833942"/>
            <a:ext cx="675901" cy="2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23BB4E0F-C1FD-8B13-0F66-231A174DE699}"/>
              </a:ext>
            </a:extLst>
          </p:cNvPr>
          <p:cNvCxnSpPr>
            <a:cxnSpLocks/>
            <a:stCxn id="12" idx="3"/>
            <a:endCxn id="10" idx="1"/>
          </p:cNvCxnSpPr>
          <p:nvPr/>
        </p:nvCxnSpPr>
        <p:spPr>
          <a:xfrm>
            <a:off x="2777392" y="3836087"/>
            <a:ext cx="553221" cy="99404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15E8A42-8D39-F7F6-60A9-B9B87595B356}"/>
              </a:ext>
            </a:extLst>
          </p:cNvPr>
          <p:cNvGrpSpPr/>
          <p:nvPr/>
        </p:nvGrpSpPr>
        <p:grpSpPr>
          <a:xfrm>
            <a:off x="3188696" y="5259449"/>
            <a:ext cx="812223" cy="733425"/>
            <a:chOff x="2051695" y="3642981"/>
            <a:chExt cx="812223" cy="733425"/>
          </a:xfrm>
        </p:grpSpPr>
        <p:cxnSp>
          <p:nvCxnSpPr>
            <p:cNvPr id="48" name="Straight Connector 47">
              <a:extLst>
                <a:ext uri="{FF2B5EF4-FFF2-40B4-BE49-F238E27FC236}">
                  <a16:creationId xmlns:a16="http://schemas.microsoft.com/office/drawing/2014/main" id="{D0F85B1D-E2AD-EDEE-85C2-1159D92E129D}"/>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B81847-9F30-852A-7892-4218E5325FF5}"/>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7C69481-3106-42AA-1682-05F18D37F2DF}"/>
              </a:ext>
            </a:extLst>
          </p:cNvPr>
          <p:cNvGrpSpPr/>
          <p:nvPr/>
        </p:nvGrpSpPr>
        <p:grpSpPr>
          <a:xfrm>
            <a:off x="2304215" y="1330959"/>
            <a:ext cx="812223" cy="733425"/>
            <a:chOff x="2051695" y="3642981"/>
            <a:chExt cx="812223" cy="733425"/>
          </a:xfrm>
        </p:grpSpPr>
        <p:cxnSp>
          <p:nvCxnSpPr>
            <p:cNvPr id="51" name="Straight Connector 50">
              <a:extLst>
                <a:ext uri="{FF2B5EF4-FFF2-40B4-BE49-F238E27FC236}">
                  <a16:creationId xmlns:a16="http://schemas.microsoft.com/office/drawing/2014/main" id="{4CC906CD-2FD9-8729-3DDF-DA15B0E152D4}"/>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25C9755-85D4-5F9F-7B01-55FD0D5874AE}"/>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54" name="Connector: Elbow 53">
            <a:extLst>
              <a:ext uri="{FF2B5EF4-FFF2-40B4-BE49-F238E27FC236}">
                <a16:creationId xmlns:a16="http://schemas.microsoft.com/office/drawing/2014/main" id="{E6F45CF9-0A57-EAAC-E9D3-497468666DF1}"/>
              </a:ext>
            </a:extLst>
          </p:cNvPr>
          <p:cNvCxnSpPr>
            <a:cxnSpLocks/>
            <a:stCxn id="10" idx="3"/>
            <a:endCxn id="24" idx="1"/>
          </p:cNvCxnSpPr>
          <p:nvPr/>
        </p:nvCxnSpPr>
        <p:spPr>
          <a:xfrm flipV="1">
            <a:off x="4490254" y="3877791"/>
            <a:ext cx="415836" cy="952337"/>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1F6CB0B0-BD4F-F1B9-6B32-F10F0B0A5FBA}"/>
              </a:ext>
            </a:extLst>
          </p:cNvPr>
          <p:cNvGrpSpPr/>
          <p:nvPr/>
        </p:nvGrpSpPr>
        <p:grpSpPr>
          <a:xfrm>
            <a:off x="5212928" y="1370640"/>
            <a:ext cx="812223" cy="733425"/>
            <a:chOff x="2051695" y="3642981"/>
            <a:chExt cx="812223" cy="733425"/>
          </a:xfrm>
        </p:grpSpPr>
        <p:cxnSp>
          <p:nvCxnSpPr>
            <p:cNvPr id="56" name="Straight Connector 55">
              <a:extLst>
                <a:ext uri="{FF2B5EF4-FFF2-40B4-BE49-F238E27FC236}">
                  <a16:creationId xmlns:a16="http://schemas.microsoft.com/office/drawing/2014/main" id="{D783A11C-5A7A-8FE2-B5A0-3CAF7D7E1C92}"/>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EA3E5F-76E1-BEC2-0681-26565B701FCD}"/>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C086E634-BEC3-629A-EEFF-08C80D384BF9}"/>
              </a:ext>
            </a:extLst>
          </p:cNvPr>
          <p:cNvGrpSpPr/>
          <p:nvPr/>
        </p:nvGrpSpPr>
        <p:grpSpPr>
          <a:xfrm>
            <a:off x="5120761" y="4724045"/>
            <a:ext cx="812223" cy="733425"/>
            <a:chOff x="2051695" y="3642981"/>
            <a:chExt cx="812223" cy="733425"/>
          </a:xfrm>
        </p:grpSpPr>
        <p:cxnSp>
          <p:nvCxnSpPr>
            <p:cNvPr id="59" name="Straight Connector 58">
              <a:extLst>
                <a:ext uri="{FF2B5EF4-FFF2-40B4-BE49-F238E27FC236}">
                  <a16:creationId xmlns:a16="http://schemas.microsoft.com/office/drawing/2014/main" id="{A5D719FC-FD1A-5914-71B2-A136AFE40F81}"/>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26BD2E-C0E7-0C80-BCC4-018DBC36F8C4}"/>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3F1A64CF-7599-B73E-09B7-EB64C9EE5BE3}"/>
              </a:ext>
            </a:extLst>
          </p:cNvPr>
          <p:cNvGrpSpPr/>
          <p:nvPr/>
        </p:nvGrpSpPr>
        <p:grpSpPr>
          <a:xfrm>
            <a:off x="7300171" y="4949958"/>
            <a:ext cx="812223" cy="733425"/>
            <a:chOff x="2051695" y="3642981"/>
            <a:chExt cx="812223" cy="733425"/>
          </a:xfrm>
        </p:grpSpPr>
        <p:cxnSp>
          <p:nvCxnSpPr>
            <p:cNvPr id="62" name="Straight Connector 61">
              <a:extLst>
                <a:ext uri="{FF2B5EF4-FFF2-40B4-BE49-F238E27FC236}">
                  <a16:creationId xmlns:a16="http://schemas.microsoft.com/office/drawing/2014/main" id="{6765C617-4DC2-40EF-05F3-F53A4EF8D6F5}"/>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458400A-5635-3724-7222-A4B72F77C856}"/>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64" name="Connector: Elbow 63">
            <a:extLst>
              <a:ext uri="{FF2B5EF4-FFF2-40B4-BE49-F238E27FC236}">
                <a16:creationId xmlns:a16="http://schemas.microsoft.com/office/drawing/2014/main" id="{9C9880AE-11C1-17E7-7B48-71FA3606B968}"/>
              </a:ext>
            </a:extLst>
          </p:cNvPr>
          <p:cNvCxnSpPr>
            <a:cxnSpLocks/>
            <a:stCxn id="9" idx="3"/>
            <a:endCxn id="33" idx="1"/>
          </p:cNvCxnSpPr>
          <p:nvPr/>
        </p:nvCxnSpPr>
        <p:spPr>
          <a:xfrm>
            <a:off x="6419324" y="4362853"/>
            <a:ext cx="1375857" cy="15186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82FBA970-97F2-D60E-42DE-CEE5EE5F2C54}"/>
              </a:ext>
            </a:extLst>
          </p:cNvPr>
          <p:cNvGrpSpPr/>
          <p:nvPr/>
        </p:nvGrpSpPr>
        <p:grpSpPr>
          <a:xfrm>
            <a:off x="8986206" y="1374183"/>
            <a:ext cx="812223" cy="733425"/>
            <a:chOff x="2051695" y="3642981"/>
            <a:chExt cx="812223" cy="733425"/>
          </a:xfrm>
        </p:grpSpPr>
        <p:cxnSp>
          <p:nvCxnSpPr>
            <p:cNvPr id="66" name="Straight Connector 65">
              <a:extLst>
                <a:ext uri="{FF2B5EF4-FFF2-40B4-BE49-F238E27FC236}">
                  <a16:creationId xmlns:a16="http://schemas.microsoft.com/office/drawing/2014/main" id="{7724381A-4433-44AB-BD26-6EC5C081D3AF}"/>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D584C4B-829E-9AAA-F478-1BAFD6E84D16}"/>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B76DC9E9-EBD0-E29F-B2DF-32AD70C2699D}"/>
              </a:ext>
            </a:extLst>
          </p:cNvPr>
          <p:cNvGrpSpPr/>
          <p:nvPr/>
        </p:nvGrpSpPr>
        <p:grpSpPr>
          <a:xfrm>
            <a:off x="9784904" y="3670332"/>
            <a:ext cx="812223" cy="733425"/>
            <a:chOff x="2051695" y="3642981"/>
            <a:chExt cx="812223" cy="733425"/>
          </a:xfrm>
        </p:grpSpPr>
        <p:cxnSp>
          <p:nvCxnSpPr>
            <p:cNvPr id="69" name="Straight Connector 68">
              <a:extLst>
                <a:ext uri="{FF2B5EF4-FFF2-40B4-BE49-F238E27FC236}">
                  <a16:creationId xmlns:a16="http://schemas.microsoft.com/office/drawing/2014/main" id="{ACEBA069-BE16-04B9-F1B6-71C8001E1EE6}"/>
                </a:ext>
              </a:extLst>
            </p:cNvPr>
            <p:cNvCxnSpPr/>
            <p:nvPr/>
          </p:nvCxnSpPr>
          <p:spPr>
            <a:xfrm>
              <a:off x="2051695" y="3642981"/>
              <a:ext cx="81222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0BE9468-DC86-6865-28EC-2A23BACF655E}"/>
                </a:ext>
              </a:extLst>
            </p:cNvPr>
            <p:cNvCxnSpPr>
              <a:cxnSpLocks/>
            </p:cNvCxnSpPr>
            <p:nvPr/>
          </p:nvCxnSpPr>
          <p:spPr>
            <a:xfrm>
              <a:off x="2051695" y="3642981"/>
              <a:ext cx="0" cy="733425"/>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71" name="Connector: Elbow 70">
            <a:extLst>
              <a:ext uri="{FF2B5EF4-FFF2-40B4-BE49-F238E27FC236}">
                <a16:creationId xmlns:a16="http://schemas.microsoft.com/office/drawing/2014/main" id="{B5103515-3D20-E7D0-F1C0-9929BD71A6F2}"/>
              </a:ext>
            </a:extLst>
          </p:cNvPr>
          <p:cNvCxnSpPr>
            <a:cxnSpLocks/>
            <a:stCxn id="26" idx="0"/>
            <a:endCxn id="13" idx="2"/>
          </p:cNvCxnSpPr>
          <p:nvPr/>
        </p:nvCxnSpPr>
        <p:spPr>
          <a:xfrm rot="5400000" flipH="1" flipV="1">
            <a:off x="8585709" y="2875134"/>
            <a:ext cx="325022" cy="109022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81FEC480-503F-9DF8-D11D-37B3A1981659}"/>
              </a:ext>
            </a:extLst>
          </p:cNvPr>
          <p:cNvCxnSpPr>
            <a:cxnSpLocks/>
            <a:stCxn id="13" idx="3"/>
            <a:endCxn id="14" idx="1"/>
          </p:cNvCxnSpPr>
          <p:nvPr/>
        </p:nvCxnSpPr>
        <p:spPr>
          <a:xfrm>
            <a:off x="9822361" y="2857888"/>
            <a:ext cx="639668" cy="30155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4BBBFB94-F40C-50ED-C1B0-ACB07A90E0BF}"/>
              </a:ext>
            </a:extLst>
          </p:cNvPr>
          <p:cNvCxnSpPr>
            <a:cxnSpLocks/>
            <a:stCxn id="25" idx="3"/>
            <a:endCxn id="13" idx="1"/>
          </p:cNvCxnSpPr>
          <p:nvPr/>
        </p:nvCxnSpPr>
        <p:spPr>
          <a:xfrm flipV="1">
            <a:off x="6537001" y="2857888"/>
            <a:ext cx="2227303" cy="68465"/>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D8720C41-F3E9-28CC-830E-6B5217520511}"/>
              </a:ext>
            </a:extLst>
          </p:cNvPr>
          <p:cNvCxnSpPr>
            <a:cxnSpLocks/>
            <a:stCxn id="23" idx="3"/>
            <a:endCxn id="24" idx="1"/>
          </p:cNvCxnSpPr>
          <p:nvPr/>
        </p:nvCxnSpPr>
        <p:spPr>
          <a:xfrm>
            <a:off x="4309491" y="3026667"/>
            <a:ext cx="596599" cy="851124"/>
          </a:xfrm>
          <a:prstGeom prst="bentConnector3">
            <a:avLst>
              <a:gd name="adj1" fmla="val 6703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97255A-8DDC-4483-A79A-15623896F32C}"/>
              </a:ext>
            </a:extLst>
          </p:cNvPr>
          <p:cNvPicPr>
            <a:picLocks noChangeAspect="1"/>
          </p:cNvPicPr>
          <p:nvPr/>
        </p:nvPicPr>
        <p:blipFill>
          <a:blip r:embed="rId16"/>
          <a:stretch>
            <a:fillRect/>
          </a:stretch>
        </p:blipFill>
        <p:spPr>
          <a:xfrm>
            <a:off x="10502369" y="169105"/>
            <a:ext cx="1353081" cy="223947"/>
          </a:xfrm>
          <a:prstGeom prst="rect">
            <a:avLst/>
          </a:prstGeom>
        </p:spPr>
      </p:pic>
      <p:pic>
        <p:nvPicPr>
          <p:cNvPr id="5" name="Picture 2">
            <a:extLst>
              <a:ext uri="{FF2B5EF4-FFF2-40B4-BE49-F238E27FC236}">
                <a16:creationId xmlns:a16="http://schemas.microsoft.com/office/drawing/2014/main" id="{5AB7719B-F317-A040-1CFC-8C6E1B78F6E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6019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map of different colors&#10;&#10;Description automatically generated">
            <a:extLst>
              <a:ext uri="{FF2B5EF4-FFF2-40B4-BE49-F238E27FC236}">
                <a16:creationId xmlns:a16="http://schemas.microsoft.com/office/drawing/2014/main" id="{E5B921BA-5E5B-D48D-6861-741949A2C283}"/>
              </a:ext>
            </a:extLst>
          </p:cNvPr>
          <p:cNvPicPr>
            <a:picLocks noChangeAspect="1"/>
          </p:cNvPicPr>
          <p:nvPr/>
        </p:nvPicPr>
        <p:blipFill rotWithShape="1">
          <a:blip r:embed="rId4"/>
          <a:srcRect l="31805" t="21720" r="25000" b="32361"/>
          <a:stretch/>
        </p:blipFill>
        <p:spPr>
          <a:xfrm>
            <a:off x="4092879" y="1304925"/>
            <a:ext cx="4503826" cy="4787900"/>
          </a:xfrm>
          <a:prstGeom prst="rect">
            <a:avLst/>
          </a:prstGeom>
        </p:spPr>
      </p:pic>
      <p:sp>
        <p:nvSpPr>
          <p:cNvPr id="2" name="Title 1">
            <a:extLst>
              <a:ext uri="{FF2B5EF4-FFF2-40B4-BE49-F238E27FC236}">
                <a16:creationId xmlns:a16="http://schemas.microsoft.com/office/drawing/2014/main" id="{856359D0-BBBB-672F-9966-154553BEF1E3}"/>
              </a:ext>
            </a:extLst>
          </p:cNvPr>
          <p:cNvSpPr>
            <a:spLocks noGrp="1"/>
          </p:cNvSpPr>
          <p:nvPr>
            <p:ph type="title"/>
          </p:nvPr>
        </p:nvSpPr>
        <p:spPr/>
        <p:txBody>
          <a:bodyPr/>
          <a:lstStyle/>
          <a:p>
            <a:r>
              <a:rPr lang="en-GB" b="1" dirty="0"/>
              <a:t>Colombian SAF value chain map</a:t>
            </a:r>
          </a:p>
        </p:txBody>
      </p:sp>
      <p:pic>
        <p:nvPicPr>
          <p:cNvPr id="1026" name="Picture 2">
            <a:extLst>
              <a:ext uri="{FF2B5EF4-FFF2-40B4-BE49-F238E27FC236}">
                <a16:creationId xmlns:a16="http://schemas.microsoft.com/office/drawing/2014/main" id="{FF0F3EB7-5B2B-2ACA-EDCA-47D4FC30BF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173" t="2629" r="3045" b="85666"/>
          <a:stretch/>
        </p:blipFill>
        <p:spPr bwMode="auto">
          <a:xfrm>
            <a:off x="3216000" y="1489559"/>
            <a:ext cx="2038170" cy="948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F496A5-97E1-41E9-0A2C-592C0A6203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642" t="13586" r="3044" b="74709"/>
          <a:stretch/>
        </p:blipFill>
        <p:spPr bwMode="auto">
          <a:xfrm>
            <a:off x="7591533" y="1489558"/>
            <a:ext cx="1800795" cy="9488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3217357-F3AC-D6A5-D48D-53D242A909E1}"/>
              </a:ext>
            </a:extLst>
          </p:cNvPr>
          <p:cNvPicPr>
            <a:picLocks noChangeAspect="1"/>
          </p:cNvPicPr>
          <p:nvPr/>
        </p:nvPicPr>
        <p:blipFill>
          <a:blip r:embed="rId6"/>
          <a:stretch>
            <a:fillRect/>
          </a:stretch>
        </p:blipFill>
        <p:spPr>
          <a:xfrm>
            <a:off x="10502369" y="169105"/>
            <a:ext cx="1353081" cy="223947"/>
          </a:xfrm>
          <a:prstGeom prst="rect">
            <a:avLst/>
          </a:prstGeom>
        </p:spPr>
      </p:pic>
      <p:pic>
        <p:nvPicPr>
          <p:cNvPr id="7" name="Picture 2">
            <a:extLst>
              <a:ext uri="{FF2B5EF4-FFF2-40B4-BE49-F238E27FC236}">
                <a16:creationId xmlns:a16="http://schemas.microsoft.com/office/drawing/2014/main" id="{7B20E297-CD77-6CE0-10B7-0B2B74F38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map of different colors&#10;&#10;Description automatically generated">
            <a:extLst>
              <a:ext uri="{FF2B5EF4-FFF2-40B4-BE49-F238E27FC236}">
                <a16:creationId xmlns:a16="http://schemas.microsoft.com/office/drawing/2014/main" id="{69D7FFB3-9D79-D81F-0A42-8445B0AA5C1F}"/>
              </a:ext>
            </a:extLst>
          </p:cNvPr>
          <p:cNvPicPr>
            <a:picLocks noChangeAspect="1"/>
          </p:cNvPicPr>
          <p:nvPr/>
        </p:nvPicPr>
        <p:blipFill rotWithShape="1">
          <a:blip r:embed="rId4"/>
          <a:srcRect l="31486" t="18149" r="17979" b="14064"/>
          <a:stretch/>
        </p:blipFill>
        <p:spPr>
          <a:xfrm>
            <a:off x="389555" y="1304925"/>
            <a:ext cx="2229438" cy="2990606"/>
          </a:xfrm>
          <a:prstGeom prst="rect">
            <a:avLst/>
          </a:prstGeom>
          <a:ln>
            <a:solidFill>
              <a:schemeClr val="tx1"/>
            </a:solidFill>
          </a:ln>
        </p:spPr>
      </p:pic>
      <p:sp>
        <p:nvSpPr>
          <p:cNvPr id="21" name="Rectangle 20">
            <a:extLst>
              <a:ext uri="{FF2B5EF4-FFF2-40B4-BE49-F238E27FC236}">
                <a16:creationId xmlns:a16="http://schemas.microsoft.com/office/drawing/2014/main" id="{D480BB3A-5F00-C8D0-D4AA-E0B1C0E620F0}"/>
              </a:ext>
            </a:extLst>
          </p:cNvPr>
          <p:cNvSpPr/>
          <p:nvPr/>
        </p:nvSpPr>
        <p:spPr>
          <a:xfrm>
            <a:off x="389556" y="1438275"/>
            <a:ext cx="1896444" cy="2057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6288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FF9018-681B-176A-794F-A5DEBBDD60E5}"/>
              </a:ext>
            </a:extLst>
          </p:cNvPr>
          <p:cNvPicPr>
            <a:picLocks noChangeAspect="1"/>
          </p:cNvPicPr>
          <p:nvPr/>
        </p:nvPicPr>
        <p:blipFill rotWithShape="1">
          <a:blip r:embed="rId4"/>
          <a:srcRect t="2179"/>
          <a:stretch/>
        </p:blipFill>
        <p:spPr>
          <a:xfrm>
            <a:off x="7503030" y="0"/>
            <a:ext cx="4688970" cy="6876736"/>
          </a:xfrm>
          <a:prstGeom prst="rect">
            <a:avLst/>
          </a:prstGeom>
        </p:spPr>
      </p:pic>
      <p:sp>
        <p:nvSpPr>
          <p:cNvPr id="26" name="Rectangle 25">
            <a:extLst>
              <a:ext uri="{FF2B5EF4-FFF2-40B4-BE49-F238E27FC236}">
                <a16:creationId xmlns:a16="http://schemas.microsoft.com/office/drawing/2014/main" id="{A765AA96-C34D-67B6-5536-C14ED691FA7B}"/>
              </a:ext>
            </a:extLst>
          </p:cNvPr>
          <p:cNvSpPr/>
          <p:nvPr/>
        </p:nvSpPr>
        <p:spPr>
          <a:xfrm>
            <a:off x="0" y="2981493"/>
            <a:ext cx="7503029" cy="39140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00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0C0"/>
              </a:solidFill>
              <a:effectLst/>
              <a:uLnTx/>
              <a:uFillTx/>
              <a:latin typeface="Arial" panose="020B0604020202020204"/>
              <a:ea typeface="+mn-ea"/>
              <a:cs typeface="+mn-cs"/>
            </a:endParaRPr>
          </a:p>
        </p:txBody>
      </p:sp>
      <p:pic>
        <p:nvPicPr>
          <p:cNvPr id="31" name="Picture 30">
            <a:extLst>
              <a:ext uri="{FF2B5EF4-FFF2-40B4-BE49-F238E27FC236}">
                <a16:creationId xmlns:a16="http://schemas.microsoft.com/office/drawing/2014/main" id="{F89B4222-4DC0-2F78-87DC-17FF1E2B7AEC}"/>
              </a:ext>
            </a:extLst>
          </p:cNvPr>
          <p:cNvPicPr>
            <a:picLocks noChangeAspect="1"/>
          </p:cNvPicPr>
          <p:nvPr/>
        </p:nvPicPr>
        <p:blipFill>
          <a:blip r:embed="rId5">
            <a:alphaModFix amt="69000"/>
          </a:blip>
          <a:stretch>
            <a:fillRect/>
          </a:stretch>
        </p:blipFill>
        <p:spPr>
          <a:xfrm rot="16200000">
            <a:off x="7136972" y="1802971"/>
            <a:ext cx="5421088" cy="4688969"/>
          </a:xfrm>
          <a:prstGeom prst="rect">
            <a:avLst/>
          </a:prstGeom>
        </p:spPr>
      </p:pic>
      <p:sp>
        <p:nvSpPr>
          <p:cNvPr id="8" name="Content Placeholder 6">
            <a:extLst>
              <a:ext uri="{FF2B5EF4-FFF2-40B4-BE49-F238E27FC236}">
                <a16:creationId xmlns:a16="http://schemas.microsoft.com/office/drawing/2014/main" id="{514489C3-AD60-56EC-A80E-B02BB8C5F65C}"/>
              </a:ext>
            </a:extLst>
          </p:cNvPr>
          <p:cNvSpPr txBox="1">
            <a:spLocks/>
          </p:cNvSpPr>
          <p:nvPr/>
        </p:nvSpPr>
        <p:spPr>
          <a:xfrm>
            <a:off x="202162" y="1444672"/>
            <a:ext cx="6605024" cy="1287531"/>
          </a:xfrm>
          <a:prstGeom prst="rect">
            <a:avLst/>
          </a:prstGeom>
        </p:spPr>
        <p:txBody>
          <a:bodyPr/>
          <a:lstStyle>
            <a:lvl1pPr marL="180000" indent="-180000" algn="l" defTabSz="3600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1pPr>
            <a:lvl2pPr marL="45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72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3pPr>
            <a:lvl4pPr marL="99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4pPr>
            <a:lvl5pPr marL="126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5pPr>
            <a:lvl6pPr marL="153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80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207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2340000" indent="-180000" algn="l" defTabSz="3600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360000" rtl="0" eaLnBrk="1" fontAlgn="auto" latinLnBrk="0" hangingPunct="1">
              <a:lnSpc>
                <a:spcPct val="100000"/>
              </a:lnSpc>
              <a:spcBef>
                <a:spcPts val="800"/>
              </a:spcBef>
              <a:spcAft>
                <a:spcPts val="0"/>
              </a:spcAft>
              <a:buClrTx/>
              <a:buSzTx/>
              <a:buFont typeface="Arial" panose="020B0604020202020204" pitchFamily="34" charset="0"/>
              <a:buNone/>
              <a:tabLst/>
              <a:defRPr/>
            </a:pPr>
            <a:r>
              <a:rPr lang="en-GB" sz="1600" dirty="0">
                <a:solidFill>
                  <a:srgbClr val="1A4596"/>
                </a:solidFill>
                <a:latin typeface="Arial" panose="020B0604020202020204" pitchFamily="34" charset="0"/>
                <a:cs typeface="Arial" panose="020B0604020202020204" pitchFamily="34" charset="0"/>
              </a:rPr>
              <a:t>Assess the opportunities and challenges associated with promoting sustainable aviation fuels (SAF) produced from palm oil and oil palm residues as a green market opportunity for oil palm growers in the </a:t>
            </a:r>
            <a:r>
              <a:rPr lang="en-GB" sz="1600" dirty="0" err="1">
                <a:solidFill>
                  <a:srgbClr val="1A4596"/>
                </a:solidFill>
                <a:latin typeface="Arial" panose="020B0604020202020204" pitchFamily="34" charset="0"/>
                <a:cs typeface="Arial" panose="020B0604020202020204" pitchFamily="34" charset="0"/>
              </a:rPr>
              <a:t>Orinoquía</a:t>
            </a:r>
            <a:r>
              <a:rPr lang="en-GB" sz="1600" dirty="0">
                <a:solidFill>
                  <a:srgbClr val="1A4596"/>
                </a:solidFill>
                <a:latin typeface="Arial" panose="020B0604020202020204" pitchFamily="34" charset="0"/>
                <a:cs typeface="Arial" panose="020B0604020202020204" pitchFamily="34" charset="0"/>
              </a:rPr>
              <a:t> region of Colombia.</a:t>
            </a:r>
            <a:endParaRPr kumimoji="0" lang="en-GB" sz="1600" b="0" i="0" u="none" strike="noStrike" kern="1200" cap="none" spc="0" normalizeH="0" baseline="0" noProof="0" dirty="0">
              <a:ln>
                <a:noFill/>
              </a:ln>
              <a:solidFill>
                <a:srgbClr val="1A4596"/>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A92A2F6-A407-6E44-C8A3-943C43FB7F55}"/>
              </a:ext>
            </a:extLst>
          </p:cNvPr>
          <p:cNvSpPr txBox="1"/>
          <p:nvPr/>
        </p:nvSpPr>
        <p:spPr>
          <a:xfrm>
            <a:off x="150122" y="744469"/>
            <a:ext cx="7109470" cy="646331"/>
          </a:xfrm>
          <a:prstGeom prst="rect">
            <a:avLst/>
          </a:prstGeom>
          <a:noFill/>
        </p:spPr>
        <p:txBody>
          <a:bodyPr wrap="square" rtlCol="0">
            <a:spAutoFit/>
          </a:bodyPr>
          <a:lstStyle/>
          <a:p>
            <a:pPr marL="0" marR="0" lvl="0" indent="0" algn="l" defTabSz="3600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Objective and general scope</a:t>
            </a:r>
          </a:p>
        </p:txBody>
      </p:sp>
      <p:sp>
        <p:nvSpPr>
          <p:cNvPr id="15" name="TextBox 14">
            <a:extLst>
              <a:ext uri="{FF2B5EF4-FFF2-40B4-BE49-F238E27FC236}">
                <a16:creationId xmlns:a16="http://schemas.microsoft.com/office/drawing/2014/main" id="{1FE8C16A-5AEE-5EE7-2625-6099FAA3CBA5}"/>
              </a:ext>
            </a:extLst>
          </p:cNvPr>
          <p:cNvSpPr txBox="1"/>
          <p:nvPr/>
        </p:nvSpPr>
        <p:spPr>
          <a:xfrm>
            <a:off x="7837715" y="4546522"/>
            <a:ext cx="4152122" cy="1323439"/>
          </a:xfrm>
          <a:prstGeom prst="rect">
            <a:avLst/>
          </a:prstGeom>
          <a:noFill/>
          <a:effectLst>
            <a:outerShdw blurRad="50800" dist="50800" dir="5400000" algn="ctr" rotWithShape="0">
              <a:srgbClr val="000000">
                <a:alpha val="0"/>
              </a:srgbClr>
            </a:outerShdw>
          </a:effectLst>
        </p:spPr>
        <p:txBody>
          <a:bodyPr wrap="square" rtlCol="0">
            <a:spAutoFit/>
          </a:bodyPr>
          <a:lstStyle/>
          <a:p>
            <a:pPr marL="0" marR="0" lvl="0" indent="0" algn="ctr" defTabSz="360000" rtl="0" eaLnBrk="1" fontAlgn="auto" latinLnBrk="0" hangingPunct="1">
              <a:lnSpc>
                <a:spcPct val="100000"/>
              </a:lnSpc>
              <a:spcBef>
                <a:spcPts val="0"/>
              </a:spcBef>
              <a:spcAft>
                <a:spcPts val="0"/>
              </a:spcAft>
              <a:buClrTx/>
              <a:buSzTx/>
              <a:buFontTx/>
              <a:buNone/>
              <a:tabLst/>
              <a:defRPr/>
            </a:pPr>
            <a:r>
              <a:rPr lang="en-GB" sz="2000" b="1" dirty="0">
                <a:solidFill>
                  <a:srgbClr val="FFFFFF"/>
                </a:solidFill>
                <a:effectLst>
                  <a:outerShdw blurRad="205530" dist="50800" dir="5400000" algn="ctr" rotWithShape="0">
                    <a:srgbClr val="000000">
                      <a:alpha val="47000"/>
                    </a:srgbClr>
                  </a:outerShdw>
                </a:effectLst>
                <a:latin typeface="Arial" panose="020B0604020202020204"/>
              </a:rPr>
              <a:t>Providing advice to the World Bank on promoting opportunities for oil palm growers in the </a:t>
            </a:r>
            <a:r>
              <a:rPr lang="en-GB" sz="2000" b="1" dirty="0" err="1">
                <a:solidFill>
                  <a:srgbClr val="FFFFFF"/>
                </a:solidFill>
                <a:effectLst>
                  <a:outerShdw blurRad="205530" dist="50800" dir="5400000" algn="ctr" rotWithShape="0">
                    <a:srgbClr val="000000">
                      <a:alpha val="47000"/>
                    </a:srgbClr>
                  </a:outerShdw>
                </a:effectLst>
                <a:latin typeface="Arial" panose="020B0604020202020204"/>
              </a:rPr>
              <a:t>Orinoquía</a:t>
            </a:r>
            <a:r>
              <a:rPr lang="en-GB" sz="2000" b="1" dirty="0">
                <a:solidFill>
                  <a:srgbClr val="FFFFFF"/>
                </a:solidFill>
                <a:effectLst>
                  <a:outerShdw blurRad="205530" dist="50800" dir="5400000" algn="ctr" rotWithShape="0">
                    <a:srgbClr val="000000">
                      <a:alpha val="47000"/>
                    </a:srgbClr>
                  </a:outerShdw>
                </a:effectLst>
                <a:latin typeface="Arial" panose="020B0604020202020204"/>
              </a:rPr>
              <a:t> region.</a:t>
            </a:r>
            <a:endParaRPr kumimoji="0" lang="en-GB" sz="2000" b="1" i="0" u="none" strike="noStrike" kern="1200" cap="none" spc="0" normalizeH="0" baseline="0" noProof="0" dirty="0">
              <a:ln>
                <a:noFill/>
              </a:ln>
              <a:solidFill>
                <a:srgbClr val="FFFFFF"/>
              </a:solidFill>
              <a:effectLst>
                <a:outerShdw blurRad="205530" dist="50800" dir="5400000" algn="ctr" rotWithShape="0">
                  <a:srgbClr val="000000">
                    <a:alpha val="47000"/>
                  </a:srgbClr>
                </a:outerShdw>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F0933D7-F946-83C0-3D20-0E0BD41942C5}"/>
              </a:ext>
            </a:extLst>
          </p:cNvPr>
          <p:cNvSpPr/>
          <p:nvPr/>
        </p:nvSpPr>
        <p:spPr>
          <a:xfrm>
            <a:off x="202162" y="3515101"/>
            <a:ext cx="7098705" cy="3493264"/>
          </a:xfrm>
          <a:prstGeom prst="rect">
            <a:avLst/>
          </a:prstGeom>
        </p:spPr>
        <p:txBody>
          <a:bodyPr wrap="square" numCol="2" spcCol="324000">
            <a:spAutoFit/>
          </a:bodyPr>
          <a:lstStyle/>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kumimoji="0" lang="en-GB"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Assess the potential of oil palm derivates as a feedstock for SAF production.</a:t>
            </a: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lang="en-GB" sz="1400" dirty="0">
                <a:solidFill>
                  <a:srgbClr val="000000"/>
                </a:solidFill>
                <a:latin typeface="Arial" panose="020B0604020202020204" pitchFamily="34" charset="0"/>
                <a:cs typeface="Arial" panose="020B0604020202020204" pitchFamily="34" charset="0"/>
              </a:rPr>
              <a:t>Model the potential SAF production from Crude Palm Oil (CPO) and oil palm residues</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Potential blending scenarios between SAF and conventional jet fuel in Colombia.</a:t>
            </a: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kumimoji="0" lang="en-GB"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Capacity to meet a potential SAF demand with a nationally sourced feedstock</a:t>
            </a:r>
          </a:p>
          <a:p>
            <a:pPr marR="0" lvl="0" algn="l" defTabSz="360000" rtl="0" eaLnBrk="1" fontAlgn="auto" latinLnBrk="0" hangingPunct="1">
              <a:lnSpc>
                <a:spcPct val="100000"/>
              </a:lnSpc>
              <a:spcBef>
                <a:spcPts val="600"/>
              </a:spcBef>
              <a:spcAft>
                <a:spcPts val="0"/>
              </a:spcAft>
              <a:buClrTx/>
              <a:buSzPct val="120000"/>
              <a:tabLst/>
              <a:defRPr/>
            </a:pPr>
            <a:endPar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endParaRPr lang="es-ES" sz="1400" dirty="0">
              <a:solidFill>
                <a:srgbClr val="000000"/>
              </a:solidFill>
              <a:latin typeface="Arial" panose="020B0604020202020204" pitchFamily="34" charset="0"/>
              <a:cs typeface="Arial" panose="020B0604020202020204" pitchFamily="34" charset="0"/>
            </a:endParaRP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lang="en-GB" sz="1400" dirty="0">
                <a:solidFill>
                  <a:srgbClr val="000000"/>
                </a:solidFill>
                <a:latin typeface="Arial" panose="020B0604020202020204" pitchFamily="34" charset="0"/>
                <a:cs typeface="Arial" panose="020B0604020202020204" pitchFamily="34" charset="0"/>
              </a:rPr>
              <a:t>Modelling GHG emissions mitigation potential from using SAF produced from oil palm in Colombia.</a:t>
            </a: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Assess </a:t>
            </a:r>
            <a:r>
              <a:rPr lang="en-GB" sz="1400" dirty="0">
                <a:solidFill>
                  <a:srgbClr val="000000"/>
                </a:solidFill>
                <a:latin typeface="Arial" panose="020B0604020202020204" pitchFamily="34" charset="0"/>
                <a:cs typeface="Arial" panose="020B0604020202020204" pitchFamily="34" charset="0"/>
              </a:rPr>
              <a:t>the </a:t>
            </a:r>
            <a:r>
              <a:rPr lang="en-GB" sz="1400" dirty="0" err="1">
                <a:solidFill>
                  <a:srgbClr val="000000"/>
                </a:solidFill>
                <a:latin typeface="Arial" panose="020B0604020202020204" pitchFamily="34" charset="0"/>
                <a:cs typeface="Arial" panose="020B0604020202020204" pitchFamily="34" charset="0"/>
              </a:rPr>
              <a:t>i</a:t>
            </a:r>
            <a:r>
              <a:rPr kumimoji="0" lang="en-GB"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mpacts</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implementing various public policy measures to accelerate SAF production.</a:t>
            </a: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Propose a pathway to promote the </a:t>
            </a:r>
            <a:r>
              <a:rPr kumimoji="0" lang="en-GB" sz="1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larg</a:t>
            </a:r>
            <a:r>
              <a:rPr lang="en-GB" sz="1400" dirty="0">
                <a:solidFill>
                  <a:srgbClr val="000000"/>
                </a:solidFill>
                <a:latin typeface="Arial" panose="020B0604020202020204" pitchFamily="34" charset="0"/>
                <a:cs typeface="Arial" panose="020B0604020202020204" pitchFamily="34" charset="0"/>
              </a:rPr>
              <a:t>e-scale</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production and use of </a:t>
            </a:r>
            <a:r>
              <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 in Colombia. </a:t>
            </a: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r>
              <a:rPr lang="en-GB" sz="1400" dirty="0">
                <a:solidFill>
                  <a:srgbClr val="000000"/>
                </a:solidFill>
                <a:latin typeface="Arial" panose="020B0604020202020204" pitchFamily="34" charset="0"/>
                <a:cs typeface="Arial" panose="020B0604020202020204" pitchFamily="34" charset="0"/>
              </a:rPr>
              <a:t>Provide specific recommendations to Government and value chain stakeholders to develop a SAF industry </a:t>
            </a:r>
            <a:r>
              <a:rPr lang="es-ES" sz="1400" dirty="0">
                <a:solidFill>
                  <a:srgbClr val="000000"/>
                </a:solidFill>
                <a:latin typeface="Arial" panose="020B0604020202020204" pitchFamily="34" charset="0"/>
                <a:cs typeface="Arial" panose="020B0604020202020204" pitchFamily="34" charset="0"/>
              </a:rPr>
              <a:t>in Colombia</a:t>
            </a:r>
            <a:endParaRPr lang="en-GB" sz="1400" dirty="0">
              <a:solidFill>
                <a:srgbClr val="000000"/>
              </a:solidFill>
              <a:latin typeface="Arial" panose="020B0604020202020204" pitchFamily="34" charset="0"/>
              <a:cs typeface="Arial" panose="020B0604020202020204" pitchFamily="34" charset="0"/>
            </a:endParaRPr>
          </a:p>
          <a:p>
            <a:pPr marL="342900" marR="0" lvl="0" indent="-342900" algn="l" defTabSz="360000" rtl="0" eaLnBrk="1" fontAlgn="auto" latinLnBrk="0" hangingPunct="1">
              <a:lnSpc>
                <a:spcPct val="100000"/>
              </a:lnSpc>
              <a:spcBef>
                <a:spcPts val="600"/>
              </a:spcBef>
              <a:spcAft>
                <a:spcPts val="0"/>
              </a:spcAft>
              <a:buClrTx/>
              <a:buSzPct val="120000"/>
              <a:buFontTx/>
              <a:buBlip>
                <a:blip r:embed="rId6"/>
              </a:buBlip>
              <a:tabLst/>
              <a:defRPr/>
            </a:pPr>
            <a:endPar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itle 1">
            <a:extLst>
              <a:ext uri="{FF2B5EF4-FFF2-40B4-BE49-F238E27FC236}">
                <a16:creationId xmlns:a16="http://schemas.microsoft.com/office/drawing/2014/main" id="{B8BF957E-D48C-136F-3BB9-3E193B55C20B}"/>
              </a:ext>
            </a:extLst>
          </p:cNvPr>
          <p:cNvSpPr txBox="1">
            <a:spLocks/>
          </p:cNvSpPr>
          <p:nvPr/>
        </p:nvSpPr>
        <p:spPr>
          <a:xfrm>
            <a:off x="569624" y="360677"/>
            <a:ext cx="4173786" cy="266407"/>
          </a:xfrm>
          <a:prstGeom prst="rect">
            <a:avLst/>
          </a:prstGeom>
          <a:effectLst>
            <a:outerShdw blurRad="145414" dist="50800" dir="5400000" algn="ctr" rotWithShape="0">
              <a:srgbClr val="000000">
                <a:alpha val="0"/>
              </a:srgb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Company overview</a:t>
            </a:r>
          </a:p>
        </p:txBody>
      </p:sp>
      <p:cxnSp>
        <p:nvCxnSpPr>
          <p:cNvPr id="16" name="Straight Connector 15">
            <a:extLst>
              <a:ext uri="{FF2B5EF4-FFF2-40B4-BE49-F238E27FC236}">
                <a16:creationId xmlns:a16="http://schemas.microsoft.com/office/drawing/2014/main" id="{7AF43C10-A7EF-6ABC-A155-12045174FE69}"/>
              </a:ext>
            </a:extLst>
          </p:cNvPr>
          <p:cNvCxnSpPr>
            <a:cxnSpLocks/>
          </p:cNvCxnSpPr>
          <p:nvPr/>
        </p:nvCxnSpPr>
        <p:spPr>
          <a:xfrm>
            <a:off x="641350" y="737778"/>
            <a:ext cx="108918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A26880E-E14B-BAC8-21EE-89F02B00AAE7}"/>
              </a:ext>
            </a:extLst>
          </p:cNvPr>
          <p:cNvPicPr>
            <a:picLocks noChangeAspect="1"/>
          </p:cNvPicPr>
          <p:nvPr/>
        </p:nvPicPr>
        <p:blipFill>
          <a:blip r:embed="rId7"/>
          <a:stretch>
            <a:fillRect/>
          </a:stretch>
        </p:blipFill>
        <p:spPr>
          <a:xfrm>
            <a:off x="10239560" y="402557"/>
            <a:ext cx="1316156" cy="217836"/>
          </a:xfrm>
          <a:prstGeom prst="rect">
            <a:avLst/>
          </a:prstGeom>
          <a:effectLst>
            <a:outerShdw blurRad="145414" dist="50800" dir="5400000" algn="ctr" rotWithShape="0">
              <a:srgbClr val="000000">
                <a:alpha val="38217"/>
              </a:srgbClr>
            </a:outerShdw>
          </a:effectLst>
        </p:spPr>
      </p:pic>
      <p:cxnSp>
        <p:nvCxnSpPr>
          <p:cNvPr id="23" name="Straight Connector 22">
            <a:extLst>
              <a:ext uri="{FF2B5EF4-FFF2-40B4-BE49-F238E27FC236}">
                <a16:creationId xmlns:a16="http://schemas.microsoft.com/office/drawing/2014/main" id="{9EADC221-456B-E47A-7DE9-8D6EDCD9944B}"/>
              </a:ext>
            </a:extLst>
          </p:cNvPr>
          <p:cNvCxnSpPr>
            <a:cxnSpLocks/>
          </p:cNvCxnSpPr>
          <p:nvPr/>
        </p:nvCxnSpPr>
        <p:spPr>
          <a:xfrm>
            <a:off x="641350" y="737778"/>
            <a:ext cx="660502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A0618F6-F51B-0D2C-1366-9A8386F8994A}"/>
              </a:ext>
            </a:extLst>
          </p:cNvPr>
          <p:cNvSpPr/>
          <p:nvPr/>
        </p:nvSpPr>
        <p:spPr>
          <a:xfrm>
            <a:off x="150122" y="3162053"/>
            <a:ext cx="1922321" cy="307777"/>
          </a:xfrm>
          <a:prstGeom prst="rect">
            <a:avLst/>
          </a:prstGeom>
        </p:spPr>
        <p:txBody>
          <a:bodyPr wrap="none">
            <a:spAutoFit/>
          </a:bodyPr>
          <a:lstStyle/>
          <a:p>
            <a:pPr marL="0" marR="0" lvl="0" indent="0" algn="l" defTabSz="3600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study aimed to:</a:t>
            </a:r>
          </a:p>
        </p:txBody>
      </p:sp>
      <p:pic>
        <p:nvPicPr>
          <p:cNvPr id="1026" name="Picture 2">
            <a:extLst>
              <a:ext uri="{FF2B5EF4-FFF2-40B4-BE49-F238E27FC236}">
                <a16:creationId xmlns:a16="http://schemas.microsoft.com/office/drawing/2014/main" id="{12D452BD-280C-2525-9A3D-2107F00EDD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734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EE8A-AE42-AAB4-49F7-68B0B2748DDE}"/>
              </a:ext>
            </a:extLst>
          </p:cNvPr>
          <p:cNvSpPr>
            <a:spLocks noGrp="1"/>
          </p:cNvSpPr>
          <p:nvPr>
            <p:ph type="title"/>
          </p:nvPr>
        </p:nvSpPr>
        <p:spPr>
          <a:xfrm>
            <a:off x="280486" y="3140854"/>
            <a:ext cx="2088001" cy="576291"/>
          </a:xfrm>
        </p:spPr>
        <p:txBody>
          <a:bodyPr/>
          <a:lstStyle/>
          <a:p>
            <a:r>
              <a:rPr lang="en-GB" dirty="0"/>
              <a:t>AGENDA</a:t>
            </a:r>
          </a:p>
        </p:txBody>
      </p:sp>
      <p:graphicFrame>
        <p:nvGraphicFramePr>
          <p:cNvPr id="7" name="tblContents">
            <a:extLst>
              <a:ext uri="{FF2B5EF4-FFF2-40B4-BE49-F238E27FC236}">
                <a16:creationId xmlns:a16="http://schemas.microsoft.com/office/drawing/2014/main" id="{60A84CF6-DAF2-D4F9-F5DA-AC6FA30C1A65}"/>
              </a:ext>
            </a:extLst>
          </p:cNvPr>
          <p:cNvGraphicFramePr>
            <a:graphicFrameLocks noGrp="1"/>
          </p:cNvGraphicFramePr>
          <p:nvPr>
            <p:ph type="tbl" sz="quarter" idx="10"/>
            <p:extLst>
              <p:ext uri="{D42A27DB-BD31-4B8C-83A1-F6EECF244321}">
                <p14:modId xmlns:p14="http://schemas.microsoft.com/office/powerpoint/2010/main" val="1002147350"/>
              </p:ext>
            </p:extLst>
          </p:nvPr>
        </p:nvGraphicFramePr>
        <p:xfrm>
          <a:off x="2368487" y="2733418"/>
          <a:ext cx="9244666" cy="1362954"/>
        </p:xfrm>
        <a:graphic>
          <a:graphicData uri="http://schemas.openxmlformats.org/drawingml/2006/table">
            <a:tbl>
              <a:tblPr/>
              <a:tblGrid>
                <a:gridCol w="9244666">
                  <a:extLst>
                    <a:ext uri="{9D8B030D-6E8A-4147-A177-3AD203B41FA5}">
                      <a16:colId xmlns:a16="http://schemas.microsoft.com/office/drawing/2014/main" val="3942465391"/>
                    </a:ext>
                  </a:extLst>
                </a:gridCol>
              </a:tblGrid>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rgbClr val="FFFFFF"/>
                          </a:solidFill>
                        </a:rPr>
                        <a:t>Assessing Colombian oil palm derivatives as a feasible SAF feedstock</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1064349"/>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lumMod val="50000"/>
                            </a:schemeClr>
                          </a:solidFill>
                        </a:rPr>
                        <a:t>Analysis of aviation fuel demand, SAF blending scenarios and emissions reductions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55929"/>
                  </a:ext>
                </a:extLst>
              </a:tr>
              <a:tr h="3634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noProof="0" dirty="0">
                          <a:ln>
                            <a:noFill/>
                          </a:ln>
                          <a:solidFill>
                            <a:schemeClr val="bg1">
                              <a:lumMod val="50000"/>
                            </a:schemeClr>
                          </a:solidFill>
                        </a:rPr>
                        <a:t>Proposed pathway for developing a SAF industry in Colombia and final recommendations</a:t>
                      </a:r>
                    </a:p>
                  </a:txBody>
                  <a:tcPr marL="53999" marR="53999" marT="89999" marB="89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54055"/>
                  </a:ext>
                </a:extLst>
              </a:tr>
            </a:tbl>
          </a:graphicData>
        </a:graphic>
      </p:graphicFrame>
    </p:spTree>
    <p:custDataLst>
      <p:tags r:id="rId1"/>
    </p:custDataLst>
    <p:extLst>
      <p:ext uri="{BB962C8B-B14F-4D97-AF65-F5344CB8AC3E}">
        <p14:creationId xmlns:p14="http://schemas.microsoft.com/office/powerpoint/2010/main" val="121701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n-GB" b="1" dirty="0"/>
              <a:t>SAF PRODUCTION POTENTIAL FROM PALM</a:t>
            </a:r>
            <a:br>
              <a:rPr lang="es-CO" dirty="0"/>
            </a:br>
            <a:r>
              <a:rPr lang="es-CO" dirty="0" err="1"/>
              <a:t>Overview</a:t>
            </a:r>
            <a:endParaRPr lang="en-GB" dirty="0"/>
          </a:p>
        </p:txBody>
      </p:sp>
      <p:sp>
        <p:nvSpPr>
          <p:cNvPr id="13" name="Content Placeholder 12">
            <a:extLst>
              <a:ext uri="{FF2B5EF4-FFF2-40B4-BE49-F238E27FC236}">
                <a16:creationId xmlns:a16="http://schemas.microsoft.com/office/drawing/2014/main" id="{42322F54-48D1-74CC-E0A4-F75F8CD9E8B7}"/>
              </a:ext>
            </a:extLst>
          </p:cNvPr>
          <p:cNvSpPr>
            <a:spLocks noGrp="1"/>
          </p:cNvSpPr>
          <p:nvPr>
            <p:ph sz="quarter" idx="13"/>
          </p:nvPr>
        </p:nvSpPr>
        <p:spPr>
          <a:xfrm>
            <a:off x="338337" y="1304925"/>
            <a:ext cx="11518700" cy="581025"/>
          </a:xfrm>
        </p:spPr>
        <p:txBody>
          <a:bodyPr/>
          <a:lstStyle/>
          <a:p>
            <a:pPr marL="0" indent="0">
              <a:buNone/>
            </a:pPr>
            <a:r>
              <a:rPr lang="en-GB" sz="1800" b="1" dirty="0">
                <a:latin typeface="+mj-lt"/>
              </a:rPr>
              <a:t>The question: </a:t>
            </a:r>
            <a:r>
              <a:rPr lang="en-GB" sz="1800" dirty="0">
                <a:latin typeface="+mj-lt"/>
              </a:rPr>
              <a:t>What role can palm derived SAF play in decarbonising the Colombian aviation sector?</a:t>
            </a:r>
          </a:p>
          <a:p>
            <a:pPr marL="0" indent="0">
              <a:buNone/>
            </a:pPr>
            <a:endParaRPr lang="en-GB" sz="1800" dirty="0">
              <a:latin typeface="+mj-lt"/>
            </a:endParaRPr>
          </a:p>
          <a:p>
            <a:pPr marL="0" indent="0">
              <a:buNone/>
            </a:pPr>
            <a:r>
              <a:rPr lang="en-GB" sz="1800" b="1" dirty="0">
                <a:latin typeface="+mj-lt"/>
              </a:rPr>
              <a:t>Our approach:</a:t>
            </a:r>
            <a:endParaRPr lang="es-CO" sz="1800" b="1" dirty="0">
              <a:latin typeface="+mj-lt"/>
            </a:endParaRPr>
          </a:p>
          <a:p>
            <a:endParaRPr lang="en-GB" sz="1800" dirty="0">
              <a:latin typeface="+mj-lt"/>
            </a:endParaRPr>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pic>
        <p:nvPicPr>
          <p:cNvPr id="2" name="Picture 2">
            <a:extLst>
              <a:ext uri="{FF2B5EF4-FFF2-40B4-BE49-F238E27FC236}">
                <a16:creationId xmlns:a16="http://schemas.microsoft.com/office/drawing/2014/main" id="{B118E2E4-4573-06F8-7F2C-F7761B82C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1764CBF6-BD6C-14E7-E868-ED05407C2D96}"/>
              </a:ext>
            </a:extLst>
          </p:cNvPr>
          <p:cNvGrpSpPr/>
          <p:nvPr/>
        </p:nvGrpSpPr>
        <p:grpSpPr>
          <a:xfrm>
            <a:off x="558885" y="2440106"/>
            <a:ext cx="11235904" cy="3820878"/>
            <a:chOff x="466566" y="2147212"/>
            <a:chExt cx="11235904" cy="3820878"/>
          </a:xfrm>
        </p:grpSpPr>
        <p:sp>
          <p:nvSpPr>
            <p:cNvPr id="18" name="Arrow: Right 17">
              <a:extLst>
                <a:ext uri="{FF2B5EF4-FFF2-40B4-BE49-F238E27FC236}">
                  <a16:creationId xmlns:a16="http://schemas.microsoft.com/office/drawing/2014/main" id="{A280DB1A-FCCE-8259-5363-D2D0A55184C7}"/>
                </a:ext>
              </a:extLst>
            </p:cNvPr>
            <p:cNvSpPr/>
            <p:nvPr/>
          </p:nvSpPr>
          <p:spPr>
            <a:xfrm>
              <a:off x="2706925" y="2756700"/>
              <a:ext cx="682770" cy="58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19" name="Arrow: Right 18">
              <a:extLst>
                <a:ext uri="{FF2B5EF4-FFF2-40B4-BE49-F238E27FC236}">
                  <a16:creationId xmlns:a16="http://schemas.microsoft.com/office/drawing/2014/main" id="{79B87AFB-330D-E1D8-1679-CE612F60DF72}"/>
                </a:ext>
              </a:extLst>
            </p:cNvPr>
            <p:cNvSpPr/>
            <p:nvPr/>
          </p:nvSpPr>
          <p:spPr>
            <a:xfrm>
              <a:off x="5662297" y="2756700"/>
              <a:ext cx="682770" cy="58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20" name="Arrow: Right 19">
              <a:extLst>
                <a:ext uri="{FF2B5EF4-FFF2-40B4-BE49-F238E27FC236}">
                  <a16:creationId xmlns:a16="http://schemas.microsoft.com/office/drawing/2014/main" id="{7EB55693-1A1C-CEC3-3FC9-92DCFEC557AA}"/>
                </a:ext>
              </a:extLst>
            </p:cNvPr>
            <p:cNvSpPr/>
            <p:nvPr/>
          </p:nvSpPr>
          <p:spPr>
            <a:xfrm>
              <a:off x="8617669" y="2756700"/>
              <a:ext cx="682770" cy="581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grpSp>
          <p:nvGrpSpPr>
            <p:cNvPr id="33" name="Group 32">
              <a:extLst>
                <a:ext uri="{FF2B5EF4-FFF2-40B4-BE49-F238E27FC236}">
                  <a16:creationId xmlns:a16="http://schemas.microsoft.com/office/drawing/2014/main" id="{68A8F3DA-1DC8-00F0-B859-72705824058D}"/>
                </a:ext>
              </a:extLst>
            </p:cNvPr>
            <p:cNvGrpSpPr/>
            <p:nvPr/>
          </p:nvGrpSpPr>
          <p:grpSpPr>
            <a:xfrm>
              <a:off x="466566" y="2147212"/>
              <a:ext cx="2208116" cy="3328436"/>
              <a:chOff x="466566" y="2147212"/>
              <a:chExt cx="2208116" cy="3328436"/>
            </a:xfrm>
          </p:grpSpPr>
          <p:grpSp>
            <p:nvGrpSpPr>
              <p:cNvPr id="21" name="Group 20">
                <a:extLst>
                  <a:ext uri="{FF2B5EF4-FFF2-40B4-BE49-F238E27FC236}">
                    <a16:creationId xmlns:a16="http://schemas.microsoft.com/office/drawing/2014/main" id="{E21A236B-B745-E440-2386-3753CFC7D68D}"/>
                  </a:ext>
                </a:extLst>
              </p:cNvPr>
              <p:cNvGrpSpPr/>
              <p:nvPr/>
            </p:nvGrpSpPr>
            <p:grpSpPr>
              <a:xfrm>
                <a:off x="561374" y="2147212"/>
                <a:ext cx="2018501" cy="2317486"/>
                <a:chOff x="626074" y="2147212"/>
                <a:chExt cx="2018501" cy="2317486"/>
              </a:xfrm>
            </p:grpSpPr>
            <p:pic>
              <p:nvPicPr>
                <p:cNvPr id="7" name="Picture 6">
                  <a:extLst>
                    <a:ext uri="{FF2B5EF4-FFF2-40B4-BE49-F238E27FC236}">
                      <a16:creationId xmlns:a16="http://schemas.microsoft.com/office/drawing/2014/main" id="{A10EA834-277F-B249-3F48-34271EC5A889}"/>
                    </a:ext>
                  </a:extLst>
                </p:cNvPr>
                <p:cNvPicPr>
                  <a:picLocks noChangeAspect="1"/>
                </p:cNvPicPr>
                <p:nvPr/>
              </p:nvPicPr>
              <p:blipFill>
                <a:blip r:embed="rId6"/>
                <a:stretch>
                  <a:fillRect/>
                </a:stretch>
              </p:blipFill>
              <p:spPr>
                <a:xfrm>
                  <a:off x="735324" y="2147212"/>
                  <a:ext cx="1800000" cy="1800000"/>
                </a:xfrm>
                <a:prstGeom prst="rect">
                  <a:avLst/>
                </a:prstGeom>
              </p:spPr>
            </p:pic>
            <p:sp>
              <p:nvSpPr>
                <p:cNvPr id="14" name="TextBox 13">
                  <a:extLst>
                    <a:ext uri="{FF2B5EF4-FFF2-40B4-BE49-F238E27FC236}">
                      <a16:creationId xmlns:a16="http://schemas.microsoft.com/office/drawing/2014/main" id="{5209CB42-ABA8-5652-665D-1F69EA4CD027}"/>
                    </a:ext>
                  </a:extLst>
                </p:cNvPr>
                <p:cNvSpPr txBox="1"/>
                <p:nvPr/>
              </p:nvSpPr>
              <p:spPr>
                <a:xfrm>
                  <a:off x="626074" y="4095366"/>
                  <a:ext cx="2018501" cy="369332"/>
                </a:xfrm>
                <a:prstGeom prst="rect">
                  <a:avLst/>
                </a:prstGeom>
                <a:noFill/>
              </p:spPr>
              <p:txBody>
                <a:bodyPr wrap="none" rtlCol="0">
                  <a:spAutoFit/>
                </a:bodyPr>
                <a:lstStyle/>
                <a:p>
                  <a:pPr algn="ctr"/>
                  <a:r>
                    <a:rPr lang="en-GB" b="1" dirty="0">
                      <a:latin typeface="+mj-lt"/>
                    </a:rPr>
                    <a:t>Palm Production</a:t>
                  </a:r>
                </a:p>
              </p:txBody>
            </p:sp>
          </p:grpSp>
          <p:sp>
            <p:nvSpPr>
              <p:cNvPr id="26" name="TextBox 25">
                <a:extLst>
                  <a:ext uri="{FF2B5EF4-FFF2-40B4-BE49-F238E27FC236}">
                    <a16:creationId xmlns:a16="http://schemas.microsoft.com/office/drawing/2014/main" id="{DF32C673-0D0C-9EEC-9CE2-FCD6013BEEDF}"/>
                  </a:ext>
                </a:extLst>
              </p:cNvPr>
              <p:cNvSpPr txBox="1"/>
              <p:nvPr/>
            </p:nvSpPr>
            <p:spPr>
              <a:xfrm>
                <a:off x="466566" y="4398430"/>
                <a:ext cx="2208116" cy="1077218"/>
              </a:xfrm>
              <a:prstGeom prst="rect">
                <a:avLst/>
              </a:prstGeom>
              <a:noFill/>
            </p:spPr>
            <p:txBody>
              <a:bodyPr wrap="square" rtlCol="0">
                <a:spAutoFit/>
              </a:bodyPr>
              <a:lstStyle/>
              <a:p>
                <a:pPr algn="ctr"/>
                <a:r>
                  <a:rPr lang="en-GB" sz="1600" i="1" dirty="0">
                    <a:latin typeface="+mj-lt"/>
                  </a:rPr>
                  <a:t>How much feedstock can the Colombian palm industry produce?</a:t>
                </a:r>
              </a:p>
            </p:txBody>
          </p:sp>
        </p:grpSp>
        <p:grpSp>
          <p:nvGrpSpPr>
            <p:cNvPr id="32" name="Group 31">
              <a:extLst>
                <a:ext uri="{FF2B5EF4-FFF2-40B4-BE49-F238E27FC236}">
                  <a16:creationId xmlns:a16="http://schemas.microsoft.com/office/drawing/2014/main" id="{984FE10D-A880-54A6-24F7-B962709479EB}"/>
                </a:ext>
              </a:extLst>
            </p:cNvPr>
            <p:cNvGrpSpPr/>
            <p:nvPr/>
          </p:nvGrpSpPr>
          <p:grpSpPr>
            <a:xfrm>
              <a:off x="3421938" y="2147212"/>
              <a:ext cx="2208116" cy="3820878"/>
              <a:chOff x="3526472" y="2147212"/>
              <a:chExt cx="2208116" cy="3820878"/>
            </a:xfrm>
          </p:grpSpPr>
          <p:grpSp>
            <p:nvGrpSpPr>
              <p:cNvPr id="22" name="Group 21">
                <a:extLst>
                  <a:ext uri="{FF2B5EF4-FFF2-40B4-BE49-F238E27FC236}">
                    <a16:creationId xmlns:a16="http://schemas.microsoft.com/office/drawing/2014/main" id="{06A853AE-2A90-894B-1BB8-F1A64C9F0AD2}"/>
                  </a:ext>
                </a:extLst>
              </p:cNvPr>
              <p:cNvGrpSpPr/>
              <p:nvPr/>
            </p:nvGrpSpPr>
            <p:grpSpPr>
              <a:xfrm>
                <a:off x="3666164" y="2147212"/>
                <a:ext cx="1928733" cy="2317486"/>
                <a:chOff x="3644742" y="2147212"/>
                <a:chExt cx="1928733" cy="2317486"/>
              </a:xfrm>
            </p:grpSpPr>
            <p:pic>
              <p:nvPicPr>
                <p:cNvPr id="8" name="Picture 7">
                  <a:extLst>
                    <a:ext uri="{FF2B5EF4-FFF2-40B4-BE49-F238E27FC236}">
                      <a16:creationId xmlns:a16="http://schemas.microsoft.com/office/drawing/2014/main" id="{7C6F44A1-5996-7E57-EF49-D025481FB114}"/>
                    </a:ext>
                  </a:extLst>
                </p:cNvPr>
                <p:cNvPicPr>
                  <a:picLocks noChangeAspect="1"/>
                </p:cNvPicPr>
                <p:nvPr/>
              </p:nvPicPr>
              <p:blipFill>
                <a:blip r:embed="rId7"/>
                <a:stretch>
                  <a:fillRect/>
                </a:stretch>
              </p:blipFill>
              <p:spPr>
                <a:xfrm>
                  <a:off x="3709108" y="2147212"/>
                  <a:ext cx="1800000" cy="1800000"/>
                </a:xfrm>
                <a:prstGeom prst="rect">
                  <a:avLst/>
                </a:prstGeom>
              </p:spPr>
            </p:pic>
            <p:sp>
              <p:nvSpPr>
                <p:cNvPr id="15" name="TextBox 14">
                  <a:extLst>
                    <a:ext uri="{FF2B5EF4-FFF2-40B4-BE49-F238E27FC236}">
                      <a16:creationId xmlns:a16="http://schemas.microsoft.com/office/drawing/2014/main" id="{C9B8AAF0-BF2C-849A-EF18-CF67B2B065EC}"/>
                    </a:ext>
                  </a:extLst>
                </p:cNvPr>
                <p:cNvSpPr txBox="1"/>
                <p:nvPr/>
              </p:nvSpPr>
              <p:spPr>
                <a:xfrm>
                  <a:off x="3644742" y="4095366"/>
                  <a:ext cx="1928733" cy="369332"/>
                </a:xfrm>
                <a:prstGeom prst="rect">
                  <a:avLst/>
                </a:prstGeom>
                <a:noFill/>
              </p:spPr>
              <p:txBody>
                <a:bodyPr wrap="none" rtlCol="0">
                  <a:spAutoFit/>
                </a:bodyPr>
                <a:lstStyle/>
                <a:p>
                  <a:pPr algn="ctr"/>
                  <a:r>
                    <a:rPr lang="en-GB" b="1" dirty="0">
                      <a:latin typeface="+mj-lt"/>
                    </a:rPr>
                    <a:t>SAF Production</a:t>
                  </a:r>
                </a:p>
              </p:txBody>
            </p:sp>
          </p:grpSp>
          <p:sp>
            <p:nvSpPr>
              <p:cNvPr id="27" name="TextBox 26">
                <a:extLst>
                  <a:ext uri="{FF2B5EF4-FFF2-40B4-BE49-F238E27FC236}">
                    <a16:creationId xmlns:a16="http://schemas.microsoft.com/office/drawing/2014/main" id="{BD1C5CCD-088D-2DD7-A059-0DF1F37E9ED0}"/>
                  </a:ext>
                </a:extLst>
              </p:cNvPr>
              <p:cNvSpPr txBox="1"/>
              <p:nvPr/>
            </p:nvSpPr>
            <p:spPr>
              <a:xfrm>
                <a:off x="3526472" y="4398430"/>
                <a:ext cx="2208116" cy="1569660"/>
              </a:xfrm>
              <a:prstGeom prst="rect">
                <a:avLst/>
              </a:prstGeom>
              <a:noFill/>
            </p:spPr>
            <p:txBody>
              <a:bodyPr wrap="square" rtlCol="0">
                <a:spAutoFit/>
              </a:bodyPr>
              <a:lstStyle/>
              <a:p>
                <a:pPr algn="ctr"/>
                <a:r>
                  <a:rPr lang="en-GB" sz="1600" i="1" dirty="0">
                    <a:latin typeface="+mj-lt"/>
                  </a:rPr>
                  <a:t>What are the prospects of SAF from palm derived feedstocks and what can policy do to stimulate production?</a:t>
                </a:r>
              </a:p>
            </p:txBody>
          </p:sp>
        </p:grpSp>
        <p:grpSp>
          <p:nvGrpSpPr>
            <p:cNvPr id="30" name="Group 29">
              <a:extLst>
                <a:ext uri="{FF2B5EF4-FFF2-40B4-BE49-F238E27FC236}">
                  <a16:creationId xmlns:a16="http://schemas.microsoft.com/office/drawing/2014/main" id="{E6314582-D5D3-C110-CFE3-58EDFC1EF0D0}"/>
                </a:ext>
              </a:extLst>
            </p:cNvPr>
            <p:cNvGrpSpPr/>
            <p:nvPr/>
          </p:nvGrpSpPr>
          <p:grpSpPr>
            <a:xfrm>
              <a:off x="6377310" y="2147212"/>
              <a:ext cx="2208116" cy="3666990"/>
              <a:chOff x="6393353" y="2147212"/>
              <a:chExt cx="2208116" cy="3666990"/>
            </a:xfrm>
          </p:grpSpPr>
          <p:grpSp>
            <p:nvGrpSpPr>
              <p:cNvPr id="23" name="Group 22">
                <a:extLst>
                  <a:ext uri="{FF2B5EF4-FFF2-40B4-BE49-F238E27FC236}">
                    <a16:creationId xmlns:a16="http://schemas.microsoft.com/office/drawing/2014/main" id="{A3D5760C-CF27-65CE-5F8D-3C7A7669036C}"/>
                  </a:ext>
                </a:extLst>
              </p:cNvPr>
              <p:cNvGrpSpPr/>
              <p:nvPr/>
            </p:nvGrpSpPr>
            <p:grpSpPr>
              <a:xfrm>
                <a:off x="6597411" y="2147212"/>
                <a:ext cx="1800000" cy="2317486"/>
                <a:chOff x="6682892" y="2147212"/>
                <a:chExt cx="1800000" cy="2317486"/>
              </a:xfrm>
            </p:grpSpPr>
            <p:pic>
              <p:nvPicPr>
                <p:cNvPr id="9" name="Picture 8">
                  <a:extLst>
                    <a:ext uri="{FF2B5EF4-FFF2-40B4-BE49-F238E27FC236}">
                      <a16:creationId xmlns:a16="http://schemas.microsoft.com/office/drawing/2014/main" id="{22DE865A-C0B4-9395-E57E-4BB5ADEEEA40}"/>
                    </a:ext>
                  </a:extLst>
                </p:cNvPr>
                <p:cNvPicPr>
                  <a:picLocks noChangeAspect="1"/>
                </p:cNvPicPr>
                <p:nvPr/>
              </p:nvPicPr>
              <p:blipFill>
                <a:blip r:embed="rId8"/>
                <a:stretch>
                  <a:fillRect/>
                </a:stretch>
              </p:blipFill>
              <p:spPr>
                <a:xfrm>
                  <a:off x="6682892" y="2147212"/>
                  <a:ext cx="1800000" cy="1800000"/>
                </a:xfrm>
                <a:prstGeom prst="rect">
                  <a:avLst/>
                </a:prstGeom>
              </p:spPr>
            </p:pic>
            <p:sp>
              <p:nvSpPr>
                <p:cNvPr id="16" name="TextBox 15">
                  <a:extLst>
                    <a:ext uri="{FF2B5EF4-FFF2-40B4-BE49-F238E27FC236}">
                      <a16:creationId xmlns:a16="http://schemas.microsoft.com/office/drawing/2014/main" id="{D4C44E05-5FD4-5058-D9AA-0C06832B0F70}"/>
                    </a:ext>
                  </a:extLst>
                </p:cNvPr>
                <p:cNvSpPr txBox="1"/>
                <p:nvPr/>
              </p:nvSpPr>
              <p:spPr>
                <a:xfrm>
                  <a:off x="6842947" y="4095366"/>
                  <a:ext cx="1479893" cy="369332"/>
                </a:xfrm>
                <a:prstGeom prst="rect">
                  <a:avLst/>
                </a:prstGeom>
                <a:noFill/>
              </p:spPr>
              <p:txBody>
                <a:bodyPr wrap="none" rtlCol="0">
                  <a:spAutoFit/>
                </a:bodyPr>
                <a:lstStyle/>
                <a:p>
                  <a:pPr algn="ctr"/>
                  <a:r>
                    <a:rPr lang="en-GB" b="1" dirty="0">
                      <a:latin typeface="+mj-lt"/>
                    </a:rPr>
                    <a:t>SAF Uptake</a:t>
                  </a:r>
                </a:p>
              </p:txBody>
            </p:sp>
          </p:grpSp>
          <p:sp>
            <p:nvSpPr>
              <p:cNvPr id="28" name="TextBox 27">
                <a:extLst>
                  <a:ext uri="{FF2B5EF4-FFF2-40B4-BE49-F238E27FC236}">
                    <a16:creationId xmlns:a16="http://schemas.microsoft.com/office/drawing/2014/main" id="{AD838D74-79BF-B811-AFDC-B6CB95C2F5F0}"/>
                  </a:ext>
                </a:extLst>
              </p:cNvPr>
              <p:cNvSpPr txBox="1"/>
              <p:nvPr/>
            </p:nvSpPr>
            <p:spPr>
              <a:xfrm>
                <a:off x="6393353" y="4490763"/>
                <a:ext cx="2208116" cy="1323439"/>
              </a:xfrm>
              <a:prstGeom prst="rect">
                <a:avLst/>
              </a:prstGeom>
              <a:noFill/>
            </p:spPr>
            <p:txBody>
              <a:bodyPr wrap="square" rtlCol="0">
                <a:spAutoFit/>
              </a:bodyPr>
              <a:lstStyle/>
              <a:p>
                <a:pPr algn="ctr"/>
                <a:r>
                  <a:rPr lang="en-GB" sz="1600" i="1" dirty="0">
                    <a:latin typeface="+mj-lt"/>
                  </a:rPr>
                  <a:t>How much SAF are airlines in Colombia likely to demand, and which incentives could work?</a:t>
                </a:r>
              </a:p>
            </p:txBody>
          </p:sp>
        </p:grpSp>
        <p:grpSp>
          <p:nvGrpSpPr>
            <p:cNvPr id="31" name="Group 30">
              <a:extLst>
                <a:ext uri="{FF2B5EF4-FFF2-40B4-BE49-F238E27FC236}">
                  <a16:creationId xmlns:a16="http://schemas.microsoft.com/office/drawing/2014/main" id="{51342B71-9BC3-AD7C-AD77-8C3E1D7FFC07}"/>
                </a:ext>
              </a:extLst>
            </p:cNvPr>
            <p:cNvGrpSpPr/>
            <p:nvPr/>
          </p:nvGrpSpPr>
          <p:grpSpPr>
            <a:xfrm>
              <a:off x="9171007" y="2147212"/>
              <a:ext cx="2531463" cy="3328436"/>
              <a:chOff x="9171007" y="2147212"/>
              <a:chExt cx="2531463" cy="3328436"/>
            </a:xfrm>
          </p:grpSpPr>
          <p:grpSp>
            <p:nvGrpSpPr>
              <p:cNvPr id="24" name="Group 23">
                <a:extLst>
                  <a:ext uri="{FF2B5EF4-FFF2-40B4-BE49-F238E27FC236}">
                    <a16:creationId xmlns:a16="http://schemas.microsoft.com/office/drawing/2014/main" id="{2CAB6B01-9080-2F0E-4BC0-1F684BC9C784}"/>
                  </a:ext>
                </a:extLst>
              </p:cNvPr>
              <p:cNvGrpSpPr/>
              <p:nvPr/>
            </p:nvGrpSpPr>
            <p:grpSpPr>
              <a:xfrm>
                <a:off x="9171007" y="2147212"/>
                <a:ext cx="2531463" cy="2317486"/>
                <a:chOff x="9318307" y="2147212"/>
                <a:chExt cx="2531463" cy="2317486"/>
              </a:xfrm>
            </p:grpSpPr>
            <p:pic>
              <p:nvPicPr>
                <p:cNvPr id="10" name="Picture 9">
                  <a:extLst>
                    <a:ext uri="{FF2B5EF4-FFF2-40B4-BE49-F238E27FC236}">
                      <a16:creationId xmlns:a16="http://schemas.microsoft.com/office/drawing/2014/main" id="{ABF3E4C9-9091-5FB0-8D72-9D991D5131F3}"/>
                    </a:ext>
                  </a:extLst>
                </p:cNvPr>
                <p:cNvPicPr>
                  <a:picLocks noChangeAspect="1"/>
                </p:cNvPicPr>
                <p:nvPr/>
              </p:nvPicPr>
              <p:blipFill>
                <a:blip r:embed="rId9"/>
                <a:stretch>
                  <a:fillRect/>
                </a:stretch>
              </p:blipFill>
              <p:spPr>
                <a:xfrm>
                  <a:off x="9684038" y="2147212"/>
                  <a:ext cx="1800000" cy="1800000"/>
                </a:xfrm>
                <a:prstGeom prst="rect">
                  <a:avLst/>
                </a:prstGeom>
              </p:spPr>
            </p:pic>
            <p:sp>
              <p:nvSpPr>
                <p:cNvPr id="17" name="TextBox 16">
                  <a:extLst>
                    <a:ext uri="{FF2B5EF4-FFF2-40B4-BE49-F238E27FC236}">
                      <a16:creationId xmlns:a16="http://schemas.microsoft.com/office/drawing/2014/main" id="{BF312CA4-B855-F973-247F-83FE3B43E290}"/>
                    </a:ext>
                  </a:extLst>
                </p:cNvPr>
                <p:cNvSpPr txBox="1"/>
                <p:nvPr/>
              </p:nvSpPr>
              <p:spPr>
                <a:xfrm>
                  <a:off x="9318307" y="4095366"/>
                  <a:ext cx="2531463" cy="369332"/>
                </a:xfrm>
                <a:prstGeom prst="rect">
                  <a:avLst/>
                </a:prstGeom>
                <a:noFill/>
              </p:spPr>
              <p:txBody>
                <a:bodyPr wrap="none" rtlCol="0">
                  <a:spAutoFit/>
                </a:bodyPr>
                <a:lstStyle/>
                <a:p>
                  <a:pPr algn="ctr"/>
                  <a:r>
                    <a:rPr lang="en-GB" b="1" dirty="0">
                      <a:latin typeface="+mj-lt"/>
                    </a:rPr>
                    <a:t>Emissions Reduction</a:t>
                  </a:r>
                </a:p>
              </p:txBody>
            </p:sp>
          </p:grpSp>
          <p:sp>
            <p:nvSpPr>
              <p:cNvPr id="29" name="TextBox 28">
                <a:extLst>
                  <a:ext uri="{FF2B5EF4-FFF2-40B4-BE49-F238E27FC236}">
                    <a16:creationId xmlns:a16="http://schemas.microsoft.com/office/drawing/2014/main" id="{44E27EAD-FFC3-48AE-D4FF-1A101414F532}"/>
                  </a:ext>
                </a:extLst>
              </p:cNvPr>
              <p:cNvSpPr txBox="1"/>
              <p:nvPr/>
            </p:nvSpPr>
            <p:spPr>
              <a:xfrm>
                <a:off x="9332680" y="4398430"/>
                <a:ext cx="2208116" cy="1077218"/>
              </a:xfrm>
              <a:prstGeom prst="rect">
                <a:avLst/>
              </a:prstGeom>
              <a:noFill/>
            </p:spPr>
            <p:txBody>
              <a:bodyPr wrap="square" rtlCol="0">
                <a:spAutoFit/>
              </a:bodyPr>
              <a:lstStyle/>
              <a:p>
                <a:pPr algn="ctr"/>
                <a:r>
                  <a:rPr lang="en-GB" sz="1600" i="1" dirty="0">
                    <a:latin typeface="+mj-lt"/>
                  </a:rPr>
                  <a:t>What emissions reductions can be achieved using palm derived SAF?</a:t>
                </a:r>
              </a:p>
            </p:txBody>
          </p:sp>
        </p:grpSp>
      </p:grpSp>
    </p:spTree>
    <p:custDataLst>
      <p:tags r:id="rId1"/>
    </p:custDataLst>
    <p:extLst>
      <p:ext uri="{BB962C8B-B14F-4D97-AF65-F5344CB8AC3E}">
        <p14:creationId xmlns:p14="http://schemas.microsoft.com/office/powerpoint/2010/main" val="1655669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n-GB" b="1" dirty="0"/>
              <a:t>SAF PRODUCTION POTENTIAL FROM PALM</a:t>
            </a:r>
            <a:br>
              <a:rPr lang="es-CO" dirty="0"/>
            </a:br>
            <a:r>
              <a:rPr lang="es-CO" dirty="0" err="1"/>
              <a:t>Technical</a:t>
            </a:r>
            <a:r>
              <a:rPr lang="es-CO" dirty="0"/>
              <a:t> </a:t>
            </a:r>
            <a:r>
              <a:rPr lang="es-CO" dirty="0" err="1"/>
              <a:t>Requirements</a:t>
            </a:r>
            <a:endParaRPr lang="en-GB" dirty="0"/>
          </a:p>
        </p:txBody>
      </p:sp>
      <p:sp>
        <p:nvSpPr>
          <p:cNvPr id="13" name="Content Placeholder 12">
            <a:extLst>
              <a:ext uri="{FF2B5EF4-FFF2-40B4-BE49-F238E27FC236}">
                <a16:creationId xmlns:a16="http://schemas.microsoft.com/office/drawing/2014/main" id="{42322F54-48D1-74CC-E0A4-F75F8CD9E8B7}"/>
              </a:ext>
            </a:extLst>
          </p:cNvPr>
          <p:cNvSpPr>
            <a:spLocks noGrp="1"/>
          </p:cNvSpPr>
          <p:nvPr>
            <p:ph sz="quarter" idx="13"/>
          </p:nvPr>
        </p:nvSpPr>
        <p:spPr/>
        <p:txBody>
          <a:bodyPr/>
          <a:lstStyle/>
          <a:p>
            <a:r>
              <a:rPr lang="es-CO" dirty="0"/>
              <a:t>SAF </a:t>
            </a:r>
            <a:r>
              <a:rPr lang="es-CO" dirty="0" err="1"/>
              <a:t>must</a:t>
            </a:r>
            <a:r>
              <a:rPr lang="es-CO" dirty="0"/>
              <a:t> be </a:t>
            </a:r>
            <a:r>
              <a:rPr lang="es-CO" dirty="0" err="1"/>
              <a:t>produced</a:t>
            </a:r>
            <a:r>
              <a:rPr lang="es-CO" dirty="0"/>
              <a:t> </a:t>
            </a:r>
            <a:r>
              <a:rPr lang="es-CO" dirty="0" err="1"/>
              <a:t>according</a:t>
            </a:r>
            <a:r>
              <a:rPr lang="es-CO" dirty="0"/>
              <a:t> </a:t>
            </a:r>
            <a:r>
              <a:rPr lang="es-CO" dirty="0" err="1"/>
              <a:t>to</a:t>
            </a:r>
            <a:r>
              <a:rPr lang="es-CO" dirty="0"/>
              <a:t> </a:t>
            </a:r>
            <a:r>
              <a:rPr lang="es-CO" dirty="0" err="1"/>
              <a:t>an</a:t>
            </a:r>
            <a:r>
              <a:rPr lang="es-CO" dirty="0"/>
              <a:t> International standard (ASTM D7566 – Standard </a:t>
            </a:r>
            <a:r>
              <a:rPr lang="es-CO" dirty="0" err="1"/>
              <a:t>Specification</a:t>
            </a:r>
            <a:r>
              <a:rPr lang="es-CO" dirty="0"/>
              <a:t> for </a:t>
            </a:r>
            <a:r>
              <a:rPr lang="es-CO" dirty="0" err="1"/>
              <a:t>Aviation</a:t>
            </a:r>
            <a:r>
              <a:rPr lang="es-CO" dirty="0"/>
              <a:t> Turbine Fuel </a:t>
            </a:r>
            <a:r>
              <a:rPr lang="es-CO" dirty="0" err="1"/>
              <a:t>Containing</a:t>
            </a:r>
            <a:r>
              <a:rPr lang="es-CO" dirty="0"/>
              <a:t> </a:t>
            </a:r>
            <a:r>
              <a:rPr lang="es-CO" dirty="0" err="1"/>
              <a:t>Synthesized</a:t>
            </a:r>
            <a:r>
              <a:rPr lang="es-CO" dirty="0"/>
              <a:t> </a:t>
            </a:r>
            <a:r>
              <a:rPr lang="es-CO" dirty="0" err="1"/>
              <a:t>Hydrocarbons</a:t>
            </a:r>
            <a:r>
              <a:rPr lang="es-CO" dirty="0"/>
              <a:t>)</a:t>
            </a:r>
          </a:p>
          <a:p>
            <a:r>
              <a:rPr lang="es-CO" dirty="0" err="1"/>
              <a:t>Currently</a:t>
            </a:r>
            <a:r>
              <a:rPr lang="es-CO" dirty="0"/>
              <a:t>, </a:t>
            </a:r>
            <a:r>
              <a:rPr lang="es-CO" dirty="0" err="1"/>
              <a:t>only</a:t>
            </a:r>
            <a:r>
              <a:rPr lang="es-CO" dirty="0"/>
              <a:t> </a:t>
            </a:r>
            <a:r>
              <a:rPr lang="es-CO" b="1" dirty="0"/>
              <a:t>8 fuel </a:t>
            </a:r>
            <a:r>
              <a:rPr lang="es-CO" b="1" dirty="0" err="1"/>
              <a:t>production</a:t>
            </a:r>
            <a:r>
              <a:rPr lang="es-CO" b="1" dirty="0"/>
              <a:t> </a:t>
            </a:r>
            <a:r>
              <a:rPr lang="es-CO" b="1" dirty="0" err="1"/>
              <a:t>pathways</a:t>
            </a:r>
            <a:r>
              <a:rPr lang="es-CO" dirty="0"/>
              <a:t> are </a:t>
            </a:r>
            <a:r>
              <a:rPr lang="es-CO" dirty="0" err="1"/>
              <a:t>allowed</a:t>
            </a:r>
            <a:r>
              <a:rPr lang="es-CO" dirty="0"/>
              <a:t> </a:t>
            </a:r>
            <a:r>
              <a:rPr lang="es-CO" dirty="0" err="1"/>
              <a:t>by</a:t>
            </a:r>
            <a:r>
              <a:rPr lang="es-CO" dirty="0"/>
              <a:t> </a:t>
            </a:r>
            <a:r>
              <a:rPr lang="es-CO" dirty="0" err="1"/>
              <a:t>this</a:t>
            </a:r>
            <a:r>
              <a:rPr lang="es-CO" dirty="0"/>
              <a:t> standard. </a:t>
            </a:r>
          </a:p>
          <a:p>
            <a:r>
              <a:rPr lang="es-CO" dirty="0"/>
              <a:t>New </a:t>
            </a:r>
            <a:r>
              <a:rPr lang="es-CO" dirty="0" err="1"/>
              <a:t>SAFs</a:t>
            </a:r>
            <a:r>
              <a:rPr lang="es-CO" dirty="0"/>
              <a:t> can be </a:t>
            </a:r>
            <a:r>
              <a:rPr lang="es-CO" dirty="0" err="1"/>
              <a:t>added</a:t>
            </a:r>
            <a:r>
              <a:rPr lang="es-CO" dirty="0"/>
              <a:t> </a:t>
            </a:r>
            <a:r>
              <a:rPr lang="es-CO" dirty="0" err="1"/>
              <a:t>to</a:t>
            </a:r>
            <a:r>
              <a:rPr lang="es-CO" dirty="0"/>
              <a:t> ASTM D7566, </a:t>
            </a:r>
            <a:r>
              <a:rPr lang="es-CO" dirty="0" err="1"/>
              <a:t>but</a:t>
            </a:r>
            <a:r>
              <a:rPr lang="es-CO" dirty="0"/>
              <a:t> </a:t>
            </a:r>
            <a:r>
              <a:rPr lang="es-CO" dirty="0" err="1"/>
              <a:t>must</a:t>
            </a:r>
            <a:r>
              <a:rPr lang="es-CO" dirty="0"/>
              <a:t> </a:t>
            </a:r>
            <a:r>
              <a:rPr lang="es-CO" dirty="0" err="1"/>
              <a:t>undergo</a:t>
            </a:r>
            <a:r>
              <a:rPr lang="es-CO" dirty="0"/>
              <a:t> a comprehensive </a:t>
            </a:r>
            <a:r>
              <a:rPr lang="es-CO" dirty="0" err="1"/>
              <a:t>approval</a:t>
            </a:r>
            <a:r>
              <a:rPr lang="es-CO" dirty="0"/>
              <a:t> </a:t>
            </a:r>
            <a:r>
              <a:rPr lang="es-CO" dirty="0" err="1"/>
              <a:t>process</a:t>
            </a:r>
            <a:r>
              <a:rPr lang="es-CO" dirty="0"/>
              <a:t> (ASTM D4054 – </a:t>
            </a:r>
            <a:r>
              <a:rPr lang="en-GB" dirty="0"/>
              <a:t>Standard Practice for Evaluation of New Aviation Turbine Fuels and Fuel Additives)</a:t>
            </a:r>
          </a:p>
          <a:p>
            <a:r>
              <a:rPr lang="es-CO" dirty="0" err="1"/>
              <a:t>The</a:t>
            </a:r>
            <a:r>
              <a:rPr lang="es-CO" dirty="0"/>
              <a:t> </a:t>
            </a:r>
            <a:r>
              <a:rPr lang="es-CO" dirty="0" err="1"/>
              <a:t>technical</a:t>
            </a:r>
            <a:r>
              <a:rPr lang="es-CO" dirty="0"/>
              <a:t> </a:t>
            </a:r>
            <a:r>
              <a:rPr lang="es-CO" dirty="0" err="1"/>
              <a:t>standards</a:t>
            </a:r>
            <a:r>
              <a:rPr lang="es-CO" dirty="0"/>
              <a:t> </a:t>
            </a:r>
            <a:r>
              <a:rPr lang="es-CO" dirty="0" err="1"/>
              <a:t>ensure</a:t>
            </a:r>
            <a:r>
              <a:rPr lang="es-CO" dirty="0"/>
              <a:t> </a:t>
            </a:r>
            <a:r>
              <a:rPr lang="es-CO" dirty="0" err="1"/>
              <a:t>that</a:t>
            </a:r>
            <a:r>
              <a:rPr lang="es-CO" dirty="0"/>
              <a:t> SAF </a:t>
            </a:r>
            <a:r>
              <a:rPr lang="es-CO" dirty="0" err="1"/>
              <a:t>is</a:t>
            </a:r>
            <a:r>
              <a:rPr lang="es-CO" dirty="0"/>
              <a:t> compatible </a:t>
            </a:r>
            <a:r>
              <a:rPr lang="es-CO" dirty="0" err="1"/>
              <a:t>with</a:t>
            </a:r>
            <a:r>
              <a:rPr lang="es-CO" dirty="0"/>
              <a:t> </a:t>
            </a:r>
            <a:r>
              <a:rPr lang="es-CO" dirty="0" err="1"/>
              <a:t>aircraft</a:t>
            </a:r>
            <a:r>
              <a:rPr lang="es-CO" dirty="0"/>
              <a:t> and </a:t>
            </a:r>
            <a:r>
              <a:rPr lang="es-CO" dirty="0" err="1"/>
              <a:t>ensure</a:t>
            </a:r>
            <a:r>
              <a:rPr lang="es-CO" dirty="0"/>
              <a:t> </a:t>
            </a:r>
            <a:r>
              <a:rPr lang="es-CO" dirty="0" err="1"/>
              <a:t>safe</a:t>
            </a:r>
            <a:r>
              <a:rPr lang="es-CO" dirty="0"/>
              <a:t> and </a:t>
            </a:r>
            <a:r>
              <a:rPr lang="es-CO" dirty="0" err="1"/>
              <a:t>reliable</a:t>
            </a:r>
            <a:r>
              <a:rPr lang="es-CO" dirty="0"/>
              <a:t> </a:t>
            </a:r>
            <a:r>
              <a:rPr lang="es-CO" dirty="0" err="1"/>
              <a:t>operation</a:t>
            </a:r>
            <a:r>
              <a:rPr lang="es-CO" dirty="0"/>
              <a:t>.</a:t>
            </a:r>
          </a:p>
          <a:p>
            <a:r>
              <a:rPr lang="es-CO" dirty="0" err="1"/>
              <a:t>These</a:t>
            </a:r>
            <a:r>
              <a:rPr lang="es-CO" dirty="0"/>
              <a:t> </a:t>
            </a:r>
            <a:r>
              <a:rPr lang="es-CO" dirty="0" err="1"/>
              <a:t>standards</a:t>
            </a:r>
            <a:r>
              <a:rPr lang="es-CO" dirty="0"/>
              <a:t> </a:t>
            </a:r>
            <a:r>
              <a:rPr lang="es-CO" b="1" dirty="0"/>
              <a:t>do </a:t>
            </a:r>
            <a:r>
              <a:rPr lang="es-CO" b="1" dirty="0" err="1"/>
              <a:t>not</a:t>
            </a:r>
            <a:r>
              <a:rPr lang="es-CO" b="1" dirty="0"/>
              <a:t> </a:t>
            </a:r>
            <a:r>
              <a:rPr lang="es-CO" dirty="0"/>
              <a:t>mandate </a:t>
            </a:r>
            <a:r>
              <a:rPr lang="es-CO" dirty="0" err="1"/>
              <a:t>that</a:t>
            </a:r>
            <a:r>
              <a:rPr lang="es-CO" dirty="0"/>
              <a:t> </a:t>
            </a:r>
            <a:r>
              <a:rPr lang="es-CO" dirty="0" err="1"/>
              <a:t>the</a:t>
            </a:r>
            <a:r>
              <a:rPr lang="es-CO" dirty="0"/>
              <a:t> “SAF” </a:t>
            </a:r>
            <a:r>
              <a:rPr lang="es-CO" dirty="0" err="1"/>
              <a:t>is</a:t>
            </a:r>
            <a:r>
              <a:rPr lang="es-CO" dirty="0"/>
              <a:t> </a:t>
            </a:r>
            <a:r>
              <a:rPr lang="es-CO" dirty="0" err="1"/>
              <a:t>sustainable</a:t>
            </a:r>
            <a:r>
              <a:rPr lang="es-CO" dirty="0"/>
              <a:t>.</a:t>
            </a:r>
          </a:p>
          <a:p>
            <a:pPr marL="0" indent="0">
              <a:buNone/>
            </a:pPr>
            <a:endParaRPr lang="es-CO" dirty="0"/>
          </a:p>
          <a:p>
            <a:endParaRPr lang="es-CO" dirty="0"/>
          </a:p>
          <a:p>
            <a:pPr marL="0" indent="0">
              <a:buNone/>
            </a:pPr>
            <a:endParaRPr lang="en-GB" b="1" dirty="0"/>
          </a:p>
          <a:p>
            <a:endParaRPr lang="en-GB" dirty="0"/>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pic>
        <p:nvPicPr>
          <p:cNvPr id="2" name="Picture 2">
            <a:extLst>
              <a:ext uri="{FF2B5EF4-FFF2-40B4-BE49-F238E27FC236}">
                <a16:creationId xmlns:a16="http://schemas.microsoft.com/office/drawing/2014/main" id="{B118E2E4-4573-06F8-7F2C-F7761B82C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834AF6F-D3CA-1E66-4AFC-3392E37F248E}"/>
              </a:ext>
            </a:extLst>
          </p:cNvPr>
          <p:cNvGraphicFramePr>
            <a:graphicFrameLocks noGrp="1"/>
          </p:cNvGraphicFramePr>
          <p:nvPr>
            <p:extLst>
              <p:ext uri="{D42A27DB-BD31-4B8C-83A1-F6EECF244321}">
                <p14:modId xmlns:p14="http://schemas.microsoft.com/office/powerpoint/2010/main" val="791932995"/>
              </p:ext>
            </p:extLst>
          </p:nvPr>
        </p:nvGraphicFramePr>
        <p:xfrm>
          <a:off x="337443" y="3339638"/>
          <a:ext cx="11517114" cy="2930532"/>
        </p:xfrm>
        <a:graphic>
          <a:graphicData uri="http://schemas.openxmlformats.org/drawingml/2006/table">
            <a:tbl>
              <a:tblPr firstRow="1" firstCol="1" bandRow="1">
                <a:tableStyleId>{5C22544A-7EE6-4342-B048-85BDC9FD1C3A}</a:tableStyleId>
              </a:tblPr>
              <a:tblGrid>
                <a:gridCol w="4719155">
                  <a:extLst>
                    <a:ext uri="{9D8B030D-6E8A-4147-A177-3AD203B41FA5}">
                      <a16:colId xmlns:a16="http://schemas.microsoft.com/office/drawing/2014/main" val="3243167736"/>
                    </a:ext>
                  </a:extLst>
                </a:gridCol>
                <a:gridCol w="3028122">
                  <a:extLst>
                    <a:ext uri="{9D8B030D-6E8A-4147-A177-3AD203B41FA5}">
                      <a16:colId xmlns:a16="http://schemas.microsoft.com/office/drawing/2014/main" val="2312883074"/>
                    </a:ext>
                  </a:extLst>
                </a:gridCol>
                <a:gridCol w="1577009">
                  <a:extLst>
                    <a:ext uri="{9D8B030D-6E8A-4147-A177-3AD203B41FA5}">
                      <a16:colId xmlns:a16="http://schemas.microsoft.com/office/drawing/2014/main" val="3792681609"/>
                    </a:ext>
                  </a:extLst>
                </a:gridCol>
                <a:gridCol w="2192828">
                  <a:extLst>
                    <a:ext uri="{9D8B030D-6E8A-4147-A177-3AD203B41FA5}">
                      <a16:colId xmlns:a16="http://schemas.microsoft.com/office/drawing/2014/main" val="2388269766"/>
                    </a:ext>
                  </a:extLst>
                </a:gridCol>
              </a:tblGrid>
              <a:tr h="282569">
                <a:tc>
                  <a:txBody>
                    <a:bodyPr/>
                    <a:lstStyle/>
                    <a:p>
                      <a:pPr algn="ctr">
                        <a:lnSpc>
                          <a:spcPct val="107000"/>
                        </a:lnSpc>
                        <a:spcBef>
                          <a:spcPts val="300"/>
                        </a:spcBef>
                        <a:spcAft>
                          <a:spcPts val="300"/>
                        </a:spcAft>
                      </a:pPr>
                      <a:r>
                        <a:rPr lang="en-GB" sz="1000" dirty="0">
                          <a:effectLst/>
                        </a:rPr>
                        <a:t>Production Technology</a:t>
                      </a:r>
                      <a:endParaRPr lang="en-GB" sz="110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n-GB" sz="1000" dirty="0">
                          <a:effectLst/>
                        </a:rPr>
                        <a:t>Feedstock</a:t>
                      </a:r>
                      <a:endParaRPr lang="en-GB" sz="110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n-GB" sz="1000" dirty="0">
                          <a:effectLst/>
                        </a:rPr>
                        <a:t>Blending Limit (% volume) Up to:</a:t>
                      </a:r>
                      <a:endParaRPr lang="en-GB" sz="110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n-GB" sz="1000" dirty="0">
                          <a:effectLst/>
                        </a:rPr>
                        <a:t>Relevance for palm-derived raw materials</a:t>
                      </a:r>
                      <a:endParaRPr lang="en-GB" sz="110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7892849"/>
                  </a:ext>
                </a:extLst>
              </a:tr>
              <a:tr h="364850">
                <a:tc>
                  <a:txBody>
                    <a:bodyPr/>
                    <a:lstStyle/>
                    <a:p>
                      <a:pPr algn="l">
                        <a:lnSpc>
                          <a:spcPct val="107000"/>
                        </a:lnSpc>
                        <a:spcBef>
                          <a:spcPts val="300"/>
                        </a:spcBef>
                        <a:spcAft>
                          <a:spcPts val="300"/>
                        </a:spcAft>
                      </a:pPr>
                      <a:r>
                        <a:rPr lang="en-GB" sz="1000" b="0" dirty="0">
                          <a:effectLst/>
                        </a:rPr>
                        <a:t>Hydroprocessed esters and fatty acids (HEFA)</a:t>
                      </a:r>
                      <a:endParaRPr lang="en-GB" sz="1000" b="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956E"/>
                    </a:solidFill>
                  </a:tcPr>
                </a:tc>
                <a:tc>
                  <a:txBody>
                    <a:bodyPr/>
                    <a:lstStyle/>
                    <a:p>
                      <a:pPr marL="90000" lvl="0" indent="-90000" algn="l" defTabSz="914354" rtl="0" eaLnBrk="1" latinLnBrk="0" hangingPunct="1">
                        <a:lnSpc>
                          <a:spcPct val="107000"/>
                        </a:lnSpc>
                        <a:spcBef>
                          <a:spcPts val="300"/>
                        </a:spcBef>
                        <a:spcAft>
                          <a:spcPts val="300"/>
                        </a:spcAft>
                        <a:buFont typeface="Symbol" panose="05050102010706020507" pitchFamily="18" charset="2"/>
                        <a:buChar char=""/>
                      </a:pPr>
                      <a:r>
                        <a:rPr lang="en-GB" sz="1000" b="0" kern="1200" dirty="0">
                          <a:solidFill>
                            <a:schemeClr val="lt1"/>
                          </a:solidFill>
                          <a:effectLst/>
                          <a:latin typeface="+mn-lt"/>
                          <a:ea typeface="+mn-ea"/>
                          <a:cs typeface="+mn-cs"/>
                        </a:rPr>
                        <a:t>Lipids and fatty acids (e.g. used cooking oil, animal fat, or vegetable oil)</a:t>
                      </a:r>
                    </a:p>
                  </a:txBody>
                  <a:tcPr marL="68580" marR="68580" marT="0" marB="0" anchor="ctr">
                    <a:solidFill>
                      <a:srgbClr val="00956E"/>
                    </a:solidFill>
                  </a:tcPr>
                </a:tc>
                <a:tc>
                  <a:txBody>
                    <a:bodyPr/>
                    <a:lstStyle/>
                    <a:p>
                      <a:pPr marL="0" algn="ctr" defTabSz="914354" rtl="0" eaLnBrk="1" latinLnBrk="0" hangingPunct="1">
                        <a:lnSpc>
                          <a:spcPct val="107000"/>
                        </a:lnSpc>
                        <a:spcBef>
                          <a:spcPts val="300"/>
                        </a:spcBef>
                        <a:spcAft>
                          <a:spcPts val="300"/>
                        </a:spcAft>
                      </a:pPr>
                      <a:r>
                        <a:rPr lang="en-GB" sz="1000" b="0" kern="1200" dirty="0">
                          <a:solidFill>
                            <a:schemeClr val="lt1"/>
                          </a:solidFill>
                          <a:effectLst/>
                          <a:latin typeface="+mn-lt"/>
                          <a:ea typeface="+mn-ea"/>
                          <a:cs typeface="+mn-cs"/>
                        </a:rPr>
                        <a:t>50%</a:t>
                      </a:r>
                    </a:p>
                  </a:txBody>
                  <a:tcPr marL="68580" marR="68580" marT="0" marB="0" anchor="ctr">
                    <a:solidFill>
                      <a:srgbClr val="00956E"/>
                    </a:solidFill>
                  </a:tcPr>
                </a:tc>
                <a:tc>
                  <a:txBody>
                    <a:bodyPr/>
                    <a:lstStyle/>
                    <a:p>
                      <a:pPr marL="0" algn="l" defTabSz="914354" rtl="0" eaLnBrk="1" latinLnBrk="0" hangingPunct="1">
                        <a:lnSpc>
                          <a:spcPct val="107000"/>
                        </a:lnSpc>
                        <a:spcBef>
                          <a:spcPts val="300"/>
                        </a:spcBef>
                        <a:spcAft>
                          <a:spcPts val="300"/>
                        </a:spcAft>
                      </a:pPr>
                      <a:r>
                        <a:rPr lang="en-GB" sz="1000" b="0" kern="1200" dirty="0">
                          <a:solidFill>
                            <a:schemeClr val="lt1"/>
                          </a:solidFill>
                          <a:effectLst/>
                          <a:latin typeface="+mn-lt"/>
                          <a:ea typeface="+mn-ea"/>
                          <a:cs typeface="+mn-cs"/>
                        </a:rPr>
                        <a:t>High (Palm oil)</a:t>
                      </a:r>
                    </a:p>
                  </a:txBody>
                  <a:tcPr marL="68580" marR="68580" marT="0" marB="0" anchor="ctr">
                    <a:solidFill>
                      <a:srgbClr val="00956E"/>
                    </a:solidFill>
                  </a:tcPr>
                </a:tc>
                <a:extLst>
                  <a:ext uri="{0D108BD9-81ED-4DB2-BD59-A6C34878D82A}">
                    <a16:rowId xmlns:a16="http://schemas.microsoft.com/office/drawing/2014/main" val="1220162955"/>
                  </a:ext>
                </a:extLst>
              </a:tr>
              <a:tr h="364850">
                <a:tc>
                  <a:txBody>
                    <a:bodyPr/>
                    <a:lstStyle/>
                    <a:p>
                      <a:pPr algn="l">
                        <a:lnSpc>
                          <a:spcPct val="107000"/>
                        </a:lnSpc>
                        <a:spcBef>
                          <a:spcPts val="300"/>
                        </a:spcBef>
                        <a:spcAft>
                          <a:spcPts val="300"/>
                        </a:spcAft>
                      </a:pPr>
                      <a:r>
                        <a:rPr lang="en-GB" sz="1000" b="0" dirty="0">
                          <a:effectLst/>
                        </a:rPr>
                        <a:t>Fischer-Tropsch synthesised paraffinic kerosene (FT-SPK)</a:t>
                      </a:r>
                      <a:endParaRPr lang="en-GB" sz="1000" b="0" dirty="0">
                        <a:solidFill>
                          <a:srgbClr val="242828"/>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00956E"/>
                    </a:solidFill>
                  </a:tcPr>
                </a:tc>
                <a:tc>
                  <a:txBody>
                    <a:bodyPr/>
                    <a:lstStyle/>
                    <a:p>
                      <a:pPr marL="90000" lvl="0" indent="-90000" algn="l" defTabSz="914354" rtl="0" eaLnBrk="1" latinLnBrk="0" hangingPunct="1">
                        <a:lnSpc>
                          <a:spcPct val="107000"/>
                        </a:lnSpc>
                        <a:spcBef>
                          <a:spcPts val="300"/>
                        </a:spcBef>
                        <a:spcAft>
                          <a:spcPts val="300"/>
                        </a:spcAft>
                        <a:buFont typeface="Symbol" panose="05050102010706020507" pitchFamily="18" charset="2"/>
                        <a:buChar char=""/>
                      </a:pPr>
                      <a:r>
                        <a:rPr lang="en-GB" sz="1000" b="0" kern="1200" dirty="0">
                          <a:solidFill>
                            <a:schemeClr val="lt1"/>
                          </a:solidFill>
                          <a:effectLst/>
                          <a:latin typeface="+mn-lt"/>
                          <a:ea typeface="+mn-ea"/>
                          <a:cs typeface="+mn-cs"/>
                        </a:rPr>
                        <a:t>Solid biomass (e.g. agricultural residues)</a:t>
                      </a:r>
                    </a:p>
                  </a:txBody>
                  <a:tcPr marL="68580" marR="68580" marT="0" marB="0" anchor="ctr">
                    <a:solidFill>
                      <a:srgbClr val="00956E"/>
                    </a:solidFill>
                  </a:tcPr>
                </a:tc>
                <a:tc>
                  <a:txBody>
                    <a:bodyPr/>
                    <a:lstStyle/>
                    <a:p>
                      <a:pPr marL="0" algn="ctr" defTabSz="914354" rtl="0" eaLnBrk="1" latinLnBrk="0" hangingPunct="1">
                        <a:lnSpc>
                          <a:spcPct val="107000"/>
                        </a:lnSpc>
                        <a:spcBef>
                          <a:spcPts val="300"/>
                        </a:spcBef>
                        <a:spcAft>
                          <a:spcPts val="300"/>
                        </a:spcAft>
                      </a:pPr>
                      <a:r>
                        <a:rPr lang="en-GB" sz="1000" b="0" kern="1200" dirty="0">
                          <a:solidFill>
                            <a:schemeClr val="lt1"/>
                          </a:solidFill>
                          <a:effectLst/>
                          <a:latin typeface="+mn-lt"/>
                          <a:ea typeface="+mn-ea"/>
                          <a:cs typeface="+mn-cs"/>
                        </a:rPr>
                        <a:t>50%</a:t>
                      </a:r>
                    </a:p>
                  </a:txBody>
                  <a:tcPr marL="68580" marR="68580" marT="0" marB="0" anchor="ctr">
                    <a:solidFill>
                      <a:srgbClr val="00956E"/>
                    </a:solidFill>
                  </a:tcPr>
                </a:tc>
                <a:tc>
                  <a:txBody>
                    <a:bodyPr/>
                    <a:lstStyle/>
                    <a:p>
                      <a:pPr marL="0" algn="l" defTabSz="914354" rtl="0" eaLnBrk="1" latinLnBrk="0" hangingPunct="1">
                        <a:lnSpc>
                          <a:spcPct val="107000"/>
                        </a:lnSpc>
                        <a:spcBef>
                          <a:spcPts val="300"/>
                        </a:spcBef>
                        <a:spcAft>
                          <a:spcPts val="300"/>
                        </a:spcAft>
                      </a:pPr>
                      <a:r>
                        <a:rPr lang="en-GB" sz="1000" b="0" kern="1200" dirty="0">
                          <a:solidFill>
                            <a:schemeClr val="lt1"/>
                          </a:solidFill>
                          <a:effectLst/>
                          <a:latin typeface="+mn-lt"/>
                          <a:ea typeface="+mn-ea"/>
                          <a:cs typeface="+mn-cs"/>
                        </a:rPr>
                        <a:t>High (residues)</a:t>
                      </a:r>
                    </a:p>
                  </a:txBody>
                  <a:tcPr marL="68580" marR="68580" marT="0" marB="0" anchor="ctr">
                    <a:solidFill>
                      <a:srgbClr val="00956E"/>
                    </a:solidFill>
                  </a:tcPr>
                </a:tc>
                <a:extLst>
                  <a:ext uri="{0D108BD9-81ED-4DB2-BD59-A6C34878D82A}">
                    <a16:rowId xmlns:a16="http://schemas.microsoft.com/office/drawing/2014/main" val="4162105787"/>
                  </a:ext>
                </a:extLst>
              </a:tr>
              <a:tr h="271952">
                <a:tc>
                  <a:txBody>
                    <a:bodyPr/>
                    <a:lstStyle/>
                    <a:p>
                      <a:pPr algn="l">
                        <a:lnSpc>
                          <a:spcPct val="107000"/>
                        </a:lnSpc>
                        <a:spcBef>
                          <a:spcPts val="300"/>
                        </a:spcBef>
                        <a:spcAft>
                          <a:spcPts val="300"/>
                        </a:spcAft>
                      </a:pPr>
                      <a:r>
                        <a:rPr lang="en-GB" sz="1000" b="0" dirty="0">
                          <a:solidFill>
                            <a:schemeClr val="tx1">
                              <a:lumMod val="50000"/>
                              <a:lumOff val="50000"/>
                            </a:schemeClr>
                          </a:solidFill>
                          <a:effectLst/>
                        </a:rPr>
                        <a:t>Power to liquids (</a:t>
                      </a:r>
                      <a:r>
                        <a:rPr lang="en-GB" sz="1000" b="0" dirty="0" err="1">
                          <a:solidFill>
                            <a:schemeClr val="tx1">
                              <a:lumMod val="50000"/>
                              <a:lumOff val="50000"/>
                            </a:schemeClr>
                          </a:solidFill>
                          <a:effectLst/>
                        </a:rPr>
                        <a:t>PtL</a:t>
                      </a:r>
                      <a:r>
                        <a:rPr lang="en-GB" sz="1000" b="0" dirty="0">
                          <a:solidFill>
                            <a:schemeClr val="tx1">
                              <a:lumMod val="50000"/>
                              <a:lumOff val="50000"/>
                            </a:schemeClr>
                          </a:solidFill>
                          <a:effectLst/>
                        </a:rPr>
                        <a:t>) synthesised paraffinic kerosene (</a:t>
                      </a:r>
                      <a:r>
                        <a:rPr lang="en-GB" sz="1000" b="0" dirty="0" err="1">
                          <a:solidFill>
                            <a:schemeClr val="tx1">
                              <a:lumMod val="50000"/>
                              <a:lumOff val="50000"/>
                            </a:schemeClr>
                          </a:solidFill>
                          <a:effectLst/>
                        </a:rPr>
                        <a:t>PtL</a:t>
                      </a:r>
                      <a:r>
                        <a:rPr lang="en-GB" sz="1000" b="0" dirty="0">
                          <a:solidFill>
                            <a:schemeClr val="tx1">
                              <a:lumMod val="50000"/>
                              <a:lumOff val="50000"/>
                            </a:schemeClr>
                          </a:solidFill>
                          <a:effectLst/>
                        </a:rPr>
                        <a:t>  FT-SPK)</a:t>
                      </a:r>
                      <a:endParaRPr lang="en-GB" sz="1000" b="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marL="90000" lvl="0" indent="-90000" algn="just">
                        <a:lnSpc>
                          <a:spcPct val="107000"/>
                        </a:lnSpc>
                        <a:spcBef>
                          <a:spcPts val="300"/>
                        </a:spcBef>
                        <a:spcAft>
                          <a:spcPts val="300"/>
                        </a:spcAft>
                        <a:buFont typeface="Symbol" panose="05050102010706020507" pitchFamily="18" charset="2"/>
                        <a:buChar char=""/>
                      </a:pPr>
                      <a:r>
                        <a:rPr lang="en-GB" sz="1000" dirty="0">
                          <a:solidFill>
                            <a:schemeClr val="tx1">
                              <a:lumMod val="50000"/>
                              <a:lumOff val="50000"/>
                            </a:schemeClr>
                          </a:solidFill>
                          <a:effectLst/>
                        </a:rPr>
                        <a:t>Renewable electricity</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Bef>
                          <a:spcPts val="300"/>
                        </a:spcBef>
                        <a:spcAft>
                          <a:spcPts val="300"/>
                        </a:spcAft>
                      </a:pPr>
                      <a:r>
                        <a:rPr lang="en-GB" sz="1000" dirty="0">
                          <a:solidFill>
                            <a:schemeClr val="tx1">
                              <a:lumMod val="50000"/>
                              <a:lumOff val="50000"/>
                            </a:schemeClr>
                          </a:solidFill>
                          <a:effectLst/>
                        </a:rPr>
                        <a:t>50%</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just">
                        <a:lnSpc>
                          <a:spcPct val="107000"/>
                        </a:lnSpc>
                        <a:spcBef>
                          <a:spcPts val="300"/>
                        </a:spcBef>
                        <a:spcAft>
                          <a:spcPts val="300"/>
                        </a:spcAft>
                      </a:pPr>
                      <a:r>
                        <a:rPr lang="en-GB" sz="1000" dirty="0">
                          <a:solidFill>
                            <a:schemeClr val="tx1">
                              <a:lumMod val="50000"/>
                              <a:lumOff val="50000"/>
                            </a:schemeClr>
                          </a:solidFill>
                          <a:effectLst/>
                        </a:rPr>
                        <a:t>Low</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1514862915"/>
                  </a:ext>
                </a:extLst>
              </a:tr>
              <a:tr h="271952">
                <a:tc>
                  <a:txBody>
                    <a:bodyPr/>
                    <a:lstStyle/>
                    <a:p>
                      <a:pPr algn="l">
                        <a:lnSpc>
                          <a:spcPct val="107000"/>
                        </a:lnSpc>
                        <a:spcBef>
                          <a:spcPts val="300"/>
                        </a:spcBef>
                        <a:spcAft>
                          <a:spcPts val="300"/>
                        </a:spcAft>
                      </a:pPr>
                      <a:r>
                        <a:rPr lang="en-GB" sz="1000" b="0" dirty="0">
                          <a:solidFill>
                            <a:schemeClr val="tx1">
                              <a:lumMod val="50000"/>
                              <a:lumOff val="50000"/>
                            </a:schemeClr>
                          </a:solidFill>
                          <a:effectLst/>
                        </a:rPr>
                        <a:t>Alcohol-to-jet synthesised paraffinic kerosene (ATJ-SPK)</a:t>
                      </a:r>
                      <a:endParaRPr lang="en-GB" sz="1000" b="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marL="90000" lvl="0" indent="-90000" algn="just">
                        <a:lnSpc>
                          <a:spcPct val="107000"/>
                        </a:lnSpc>
                        <a:spcBef>
                          <a:spcPts val="300"/>
                        </a:spcBef>
                        <a:spcAft>
                          <a:spcPts val="300"/>
                        </a:spcAft>
                        <a:buFont typeface="Symbol" panose="05050102010706020507" pitchFamily="18" charset="2"/>
                        <a:buChar char=""/>
                      </a:pPr>
                      <a:r>
                        <a:rPr lang="en-GB" sz="1000" dirty="0">
                          <a:solidFill>
                            <a:schemeClr val="tx1">
                              <a:lumMod val="50000"/>
                              <a:lumOff val="50000"/>
                            </a:schemeClr>
                          </a:solidFill>
                          <a:effectLst/>
                        </a:rPr>
                        <a:t>Alcohol (typically ethanol, iso-butanol)</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Bef>
                          <a:spcPts val="300"/>
                        </a:spcBef>
                        <a:spcAft>
                          <a:spcPts val="300"/>
                        </a:spcAft>
                      </a:pPr>
                      <a:r>
                        <a:rPr lang="en-GB" sz="1000" dirty="0">
                          <a:solidFill>
                            <a:schemeClr val="tx1">
                              <a:lumMod val="50000"/>
                              <a:lumOff val="50000"/>
                            </a:schemeClr>
                          </a:solidFill>
                          <a:effectLst/>
                        </a:rPr>
                        <a:t>50%</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just">
                        <a:lnSpc>
                          <a:spcPct val="107000"/>
                        </a:lnSpc>
                        <a:spcBef>
                          <a:spcPts val="300"/>
                        </a:spcBef>
                        <a:spcAft>
                          <a:spcPts val="300"/>
                        </a:spcAft>
                      </a:pPr>
                      <a:r>
                        <a:rPr lang="en-GB" sz="1000" dirty="0">
                          <a:solidFill>
                            <a:schemeClr val="tx1">
                              <a:lumMod val="50000"/>
                              <a:lumOff val="50000"/>
                            </a:schemeClr>
                          </a:solidFill>
                          <a:effectLst/>
                        </a:rPr>
                        <a:t>Low</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888320126"/>
                  </a:ext>
                </a:extLst>
              </a:tr>
              <a:tr h="271952">
                <a:tc>
                  <a:txBody>
                    <a:bodyPr/>
                    <a:lstStyle/>
                    <a:p>
                      <a:pPr algn="l">
                        <a:lnSpc>
                          <a:spcPct val="107000"/>
                        </a:lnSpc>
                        <a:spcBef>
                          <a:spcPts val="300"/>
                        </a:spcBef>
                        <a:spcAft>
                          <a:spcPts val="300"/>
                        </a:spcAft>
                      </a:pPr>
                      <a:r>
                        <a:rPr lang="en-GB" sz="1000" b="0" dirty="0">
                          <a:solidFill>
                            <a:schemeClr val="tx1">
                              <a:lumMod val="50000"/>
                              <a:lumOff val="50000"/>
                            </a:schemeClr>
                          </a:solidFill>
                          <a:effectLst/>
                        </a:rPr>
                        <a:t>Synthesised </a:t>
                      </a:r>
                      <a:r>
                        <a:rPr lang="en-GB" sz="1000" b="0" dirty="0" err="1">
                          <a:solidFill>
                            <a:schemeClr val="tx1">
                              <a:lumMod val="50000"/>
                              <a:lumOff val="50000"/>
                            </a:schemeClr>
                          </a:solidFill>
                          <a:effectLst/>
                        </a:rPr>
                        <a:t>isoparaffins</a:t>
                      </a:r>
                      <a:r>
                        <a:rPr lang="en-GB" sz="1000" b="0" dirty="0">
                          <a:solidFill>
                            <a:schemeClr val="tx1">
                              <a:lumMod val="50000"/>
                              <a:lumOff val="50000"/>
                            </a:schemeClr>
                          </a:solidFill>
                          <a:effectLst/>
                        </a:rPr>
                        <a:t> (SIP)</a:t>
                      </a:r>
                      <a:endParaRPr lang="en-GB" sz="1000" b="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marL="90000" lvl="0" indent="-90000" algn="just">
                        <a:lnSpc>
                          <a:spcPct val="107000"/>
                        </a:lnSpc>
                        <a:spcBef>
                          <a:spcPts val="300"/>
                        </a:spcBef>
                        <a:spcAft>
                          <a:spcPts val="300"/>
                        </a:spcAft>
                        <a:buFont typeface="Symbol" panose="05050102010706020507" pitchFamily="18" charset="2"/>
                        <a:buChar char=""/>
                      </a:pPr>
                      <a:r>
                        <a:rPr lang="en-GB" sz="1000" dirty="0">
                          <a:solidFill>
                            <a:schemeClr val="tx1">
                              <a:lumMod val="50000"/>
                              <a:lumOff val="50000"/>
                            </a:schemeClr>
                          </a:solidFill>
                          <a:effectLst/>
                        </a:rPr>
                        <a:t>Sugars</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ctr">
                        <a:lnSpc>
                          <a:spcPct val="107000"/>
                        </a:lnSpc>
                        <a:spcBef>
                          <a:spcPts val="300"/>
                        </a:spcBef>
                        <a:spcAft>
                          <a:spcPts val="300"/>
                        </a:spcAft>
                      </a:pPr>
                      <a:r>
                        <a:rPr lang="en-GB" sz="1000" dirty="0">
                          <a:solidFill>
                            <a:schemeClr val="tx1">
                              <a:lumMod val="50000"/>
                              <a:lumOff val="50000"/>
                            </a:schemeClr>
                          </a:solidFill>
                          <a:effectLst/>
                        </a:rPr>
                        <a:t>10%</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just">
                        <a:lnSpc>
                          <a:spcPct val="107000"/>
                        </a:lnSpc>
                        <a:spcBef>
                          <a:spcPts val="300"/>
                        </a:spcBef>
                        <a:spcAft>
                          <a:spcPts val="300"/>
                        </a:spcAft>
                      </a:pPr>
                      <a:r>
                        <a:rPr lang="en-GB" sz="1000" dirty="0">
                          <a:solidFill>
                            <a:schemeClr val="tx1">
                              <a:lumMod val="50000"/>
                              <a:lumOff val="50000"/>
                            </a:schemeClr>
                          </a:solidFill>
                          <a:effectLst/>
                        </a:rPr>
                        <a:t>Low</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2564094394"/>
                  </a:ext>
                </a:extLst>
              </a:tr>
              <a:tr h="550642">
                <a:tc>
                  <a:txBody>
                    <a:bodyPr/>
                    <a:lstStyle/>
                    <a:p>
                      <a:pPr algn="l">
                        <a:lnSpc>
                          <a:spcPct val="107000"/>
                        </a:lnSpc>
                        <a:spcBef>
                          <a:spcPts val="300"/>
                        </a:spcBef>
                        <a:spcAft>
                          <a:spcPts val="300"/>
                        </a:spcAft>
                      </a:pPr>
                      <a:r>
                        <a:rPr lang="en-GB" sz="1000" b="0" dirty="0">
                          <a:solidFill>
                            <a:schemeClr val="tx1">
                              <a:lumMod val="50000"/>
                              <a:lumOff val="50000"/>
                            </a:schemeClr>
                          </a:solidFill>
                          <a:effectLst/>
                        </a:rPr>
                        <a:t>Catalytic hydrothermolysis jet (CHJ)</a:t>
                      </a:r>
                      <a:endParaRPr lang="en-GB" sz="1000" b="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marL="90000" lvl="0" indent="-90000" algn="just" defTabSz="914354" rtl="0" eaLnBrk="1" latinLnBrk="0" hangingPunct="1">
                        <a:lnSpc>
                          <a:spcPct val="107000"/>
                        </a:lnSpc>
                        <a:spcBef>
                          <a:spcPts val="300"/>
                        </a:spcBef>
                        <a:spcAft>
                          <a:spcPts val="300"/>
                        </a:spcAft>
                        <a:buFont typeface="Symbol" panose="05050102010706020507" pitchFamily="18" charset="2"/>
                        <a:buChar char=""/>
                      </a:pPr>
                      <a:r>
                        <a:rPr lang="en-GB" sz="1000" kern="1200" dirty="0">
                          <a:solidFill>
                            <a:schemeClr val="tx1">
                              <a:lumMod val="50000"/>
                              <a:lumOff val="50000"/>
                            </a:schemeClr>
                          </a:solidFill>
                          <a:effectLst/>
                          <a:latin typeface="+mn-lt"/>
                          <a:ea typeface="+mn-ea"/>
                          <a:cs typeface="+mn-cs"/>
                        </a:rPr>
                        <a:t>Lipids and fatty acids (e.g. used cooking oil, animal fat, or vegetable oil)</a:t>
                      </a:r>
                    </a:p>
                  </a:txBody>
                  <a:tcPr marL="68580" marR="68580" marT="0" marB="0" anchor="ctr">
                    <a:solidFill>
                      <a:schemeClr val="bg1">
                        <a:lumMod val="95000"/>
                      </a:schemeClr>
                    </a:solidFill>
                  </a:tcPr>
                </a:tc>
                <a:tc>
                  <a:txBody>
                    <a:bodyPr/>
                    <a:lstStyle/>
                    <a:p>
                      <a:pPr algn="ctr">
                        <a:lnSpc>
                          <a:spcPct val="107000"/>
                        </a:lnSpc>
                        <a:spcBef>
                          <a:spcPts val="300"/>
                        </a:spcBef>
                        <a:spcAft>
                          <a:spcPts val="300"/>
                        </a:spcAft>
                      </a:pPr>
                      <a:r>
                        <a:rPr lang="en-GB" sz="1000" dirty="0">
                          <a:solidFill>
                            <a:schemeClr val="tx1">
                              <a:lumMod val="50000"/>
                              <a:lumOff val="50000"/>
                            </a:schemeClr>
                          </a:solidFill>
                          <a:effectLst/>
                        </a:rPr>
                        <a:t>50%</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algn="just">
                        <a:lnSpc>
                          <a:spcPct val="107000"/>
                        </a:lnSpc>
                        <a:spcBef>
                          <a:spcPts val="300"/>
                        </a:spcBef>
                        <a:spcAft>
                          <a:spcPts val="300"/>
                        </a:spcAft>
                      </a:pPr>
                      <a:r>
                        <a:rPr lang="en-GB" sz="1000" dirty="0">
                          <a:solidFill>
                            <a:schemeClr val="tx1">
                              <a:lumMod val="50000"/>
                              <a:lumOff val="50000"/>
                            </a:schemeClr>
                          </a:solidFill>
                          <a:effectLst/>
                        </a:rPr>
                        <a:t>Medium</a:t>
                      </a:r>
                      <a:endPar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638675223"/>
                  </a:ext>
                </a:extLst>
              </a:tr>
              <a:tr h="258815">
                <a:tc>
                  <a:txBody>
                    <a:bodyPr/>
                    <a:lstStyle/>
                    <a:p>
                      <a:pPr algn="l">
                        <a:lnSpc>
                          <a:spcPct val="107000"/>
                        </a:lnSpc>
                        <a:spcBef>
                          <a:spcPts val="300"/>
                        </a:spcBef>
                        <a:spcAft>
                          <a:spcPts val="300"/>
                        </a:spcAft>
                      </a:pPr>
                      <a:r>
                        <a:rPr lang="en-GB" sz="1000" b="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HEFA from algae</a:t>
                      </a:r>
                    </a:p>
                  </a:txBody>
                  <a:tcPr marL="68580" marR="68580" marT="0" marB="0" anchor="ctr">
                    <a:solidFill>
                      <a:schemeClr val="bg1">
                        <a:lumMod val="95000"/>
                      </a:schemeClr>
                    </a:solidFill>
                  </a:tcPr>
                </a:tc>
                <a:tc>
                  <a:txBody>
                    <a:bodyPr/>
                    <a:lstStyle/>
                    <a:p>
                      <a:pPr marL="90000" lvl="0" indent="-90000" algn="just" defTabSz="914354" rtl="0" eaLnBrk="1" latinLnBrk="0" hangingPunct="1">
                        <a:lnSpc>
                          <a:spcPct val="107000"/>
                        </a:lnSpc>
                        <a:spcBef>
                          <a:spcPts val="300"/>
                        </a:spcBef>
                        <a:spcAft>
                          <a:spcPts val="300"/>
                        </a:spcAft>
                        <a:buFont typeface="Symbol" panose="05050102010706020507" pitchFamily="18" charset="2"/>
                        <a:buChar char=""/>
                      </a:pPr>
                      <a:r>
                        <a:rPr lang="en-GB" sz="1000" kern="1200" dirty="0">
                          <a:solidFill>
                            <a:schemeClr val="tx1">
                              <a:lumMod val="50000"/>
                              <a:lumOff val="50000"/>
                            </a:schemeClr>
                          </a:solidFill>
                          <a:effectLst/>
                          <a:latin typeface="+mn-lt"/>
                          <a:ea typeface="+mn-ea"/>
                          <a:cs typeface="+mn-cs"/>
                        </a:rPr>
                        <a:t>Micro-algae oils</a:t>
                      </a:r>
                    </a:p>
                  </a:txBody>
                  <a:tcPr marL="68580" marR="68580" marT="0" marB="0" anchor="ctr">
                    <a:solidFill>
                      <a:schemeClr val="bg1">
                        <a:lumMod val="95000"/>
                      </a:schemeClr>
                    </a:solidFill>
                  </a:tcPr>
                </a:tc>
                <a:tc>
                  <a:txBody>
                    <a:bodyPr/>
                    <a:lstStyle/>
                    <a:p>
                      <a:pPr algn="ctr">
                        <a:lnSpc>
                          <a:spcPct val="107000"/>
                        </a:lnSpc>
                        <a:spcBef>
                          <a:spcPts val="300"/>
                        </a:spcBef>
                        <a:spcAft>
                          <a:spcPts val="300"/>
                        </a:spcAft>
                      </a:pPr>
                      <a:r>
                        <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10%</a:t>
                      </a:r>
                    </a:p>
                  </a:txBody>
                  <a:tcPr marL="68580" marR="68580" marT="0" marB="0" anchor="ctr">
                    <a:solidFill>
                      <a:schemeClr val="bg1">
                        <a:lumMod val="95000"/>
                      </a:schemeClr>
                    </a:solidFill>
                  </a:tcPr>
                </a:tc>
                <a:tc>
                  <a:txBody>
                    <a:bodyPr/>
                    <a:lstStyle/>
                    <a:p>
                      <a:pPr algn="just">
                        <a:lnSpc>
                          <a:spcPct val="107000"/>
                        </a:lnSpc>
                        <a:spcBef>
                          <a:spcPts val="300"/>
                        </a:spcBef>
                        <a:spcAft>
                          <a:spcPts val="300"/>
                        </a:spcAft>
                      </a:pPr>
                      <a:r>
                        <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Low</a:t>
                      </a:r>
                    </a:p>
                  </a:txBody>
                  <a:tcPr marL="68580" marR="68580" marT="0" marB="0" anchor="ctr">
                    <a:solidFill>
                      <a:schemeClr val="bg1">
                        <a:lumMod val="95000"/>
                      </a:schemeClr>
                    </a:solidFill>
                  </a:tcPr>
                </a:tc>
                <a:extLst>
                  <a:ext uri="{0D108BD9-81ED-4DB2-BD59-A6C34878D82A}">
                    <a16:rowId xmlns:a16="http://schemas.microsoft.com/office/drawing/2014/main" val="2851525265"/>
                  </a:ext>
                </a:extLst>
              </a:tr>
              <a:tr h="261257">
                <a:tc>
                  <a:txBody>
                    <a:bodyPr/>
                    <a:lstStyle/>
                    <a:p>
                      <a:pPr algn="l">
                        <a:lnSpc>
                          <a:spcPct val="107000"/>
                        </a:lnSpc>
                        <a:spcBef>
                          <a:spcPts val="300"/>
                        </a:spcBef>
                        <a:spcAft>
                          <a:spcPts val="300"/>
                        </a:spcAft>
                      </a:pPr>
                      <a:r>
                        <a:rPr lang="en-GB" sz="1000" b="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Direct sugars to hydrocarbons</a:t>
                      </a:r>
                    </a:p>
                  </a:txBody>
                  <a:tcPr marL="68580" marR="68580" marT="0" marB="0" anchor="ctr">
                    <a:solidFill>
                      <a:schemeClr val="bg1">
                        <a:lumMod val="95000"/>
                      </a:schemeClr>
                    </a:solidFill>
                  </a:tcPr>
                </a:tc>
                <a:tc>
                  <a:txBody>
                    <a:bodyPr/>
                    <a:lstStyle/>
                    <a:p>
                      <a:pPr marL="90000" lvl="0" indent="-90000" algn="just" defTabSz="914354" rtl="0" eaLnBrk="1" latinLnBrk="0" hangingPunct="1">
                        <a:lnSpc>
                          <a:spcPct val="107000"/>
                        </a:lnSpc>
                        <a:spcBef>
                          <a:spcPts val="300"/>
                        </a:spcBef>
                        <a:spcAft>
                          <a:spcPts val="300"/>
                        </a:spcAft>
                        <a:buFont typeface="Symbol" panose="05050102010706020507" pitchFamily="18" charset="2"/>
                        <a:buChar char=""/>
                      </a:pPr>
                      <a:r>
                        <a:rPr lang="en-GB" sz="1000" kern="1200" dirty="0">
                          <a:solidFill>
                            <a:schemeClr val="tx1">
                              <a:lumMod val="50000"/>
                              <a:lumOff val="50000"/>
                            </a:schemeClr>
                          </a:solidFill>
                          <a:effectLst/>
                          <a:latin typeface="+mn-lt"/>
                          <a:ea typeface="+mn-ea"/>
                          <a:cs typeface="+mn-cs"/>
                        </a:rPr>
                        <a:t>Conventional sugars, lignocellulosic sugars</a:t>
                      </a:r>
                    </a:p>
                  </a:txBody>
                  <a:tcPr marL="68580" marR="68580" marT="0" marB="0" anchor="ctr">
                    <a:solidFill>
                      <a:schemeClr val="bg1">
                        <a:lumMod val="95000"/>
                      </a:schemeClr>
                    </a:solidFill>
                  </a:tcPr>
                </a:tc>
                <a:tc>
                  <a:txBody>
                    <a:bodyPr/>
                    <a:lstStyle/>
                    <a:p>
                      <a:pPr algn="ctr">
                        <a:lnSpc>
                          <a:spcPct val="107000"/>
                        </a:lnSpc>
                        <a:spcBef>
                          <a:spcPts val="300"/>
                        </a:spcBef>
                        <a:spcAft>
                          <a:spcPts val="300"/>
                        </a:spcAft>
                      </a:pPr>
                      <a:r>
                        <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10%</a:t>
                      </a:r>
                    </a:p>
                  </a:txBody>
                  <a:tcPr marL="68580" marR="68580" marT="0" marB="0" anchor="ctr">
                    <a:solidFill>
                      <a:schemeClr val="bg1">
                        <a:lumMod val="95000"/>
                      </a:schemeClr>
                    </a:solidFill>
                  </a:tcPr>
                </a:tc>
                <a:tc>
                  <a:txBody>
                    <a:bodyPr/>
                    <a:lstStyle/>
                    <a:p>
                      <a:pPr algn="just">
                        <a:lnSpc>
                          <a:spcPct val="107000"/>
                        </a:lnSpc>
                        <a:spcBef>
                          <a:spcPts val="300"/>
                        </a:spcBef>
                        <a:spcAft>
                          <a:spcPts val="300"/>
                        </a:spcAft>
                      </a:pPr>
                      <a:r>
                        <a:rPr lang="en-GB" sz="1000" dirty="0">
                          <a:solidFill>
                            <a:schemeClr val="tx1">
                              <a:lumMod val="50000"/>
                              <a:lumOff val="50000"/>
                            </a:schemeClr>
                          </a:solidFill>
                          <a:effectLst/>
                          <a:latin typeface="Arial" panose="020B0604020202020204" pitchFamily="34" charset="0"/>
                          <a:ea typeface="Arial" panose="020B0604020202020204" pitchFamily="34" charset="0"/>
                          <a:cs typeface="Times New Roman" panose="02020603050405020304" pitchFamily="18" charset="0"/>
                        </a:rPr>
                        <a:t>Medium</a:t>
                      </a:r>
                    </a:p>
                  </a:txBody>
                  <a:tcPr marL="68580" marR="68580" marT="0" marB="0" anchor="ctr">
                    <a:solidFill>
                      <a:schemeClr val="bg1">
                        <a:lumMod val="95000"/>
                      </a:schemeClr>
                    </a:solidFill>
                  </a:tcPr>
                </a:tc>
                <a:extLst>
                  <a:ext uri="{0D108BD9-81ED-4DB2-BD59-A6C34878D82A}">
                    <a16:rowId xmlns:a16="http://schemas.microsoft.com/office/drawing/2014/main" val="2993626467"/>
                  </a:ext>
                </a:extLst>
              </a:tr>
            </a:tbl>
          </a:graphicData>
        </a:graphic>
      </p:graphicFrame>
    </p:spTree>
    <p:custDataLst>
      <p:tags r:id="rId1"/>
    </p:custDataLst>
    <p:extLst>
      <p:ext uri="{BB962C8B-B14F-4D97-AF65-F5344CB8AC3E}">
        <p14:creationId xmlns:p14="http://schemas.microsoft.com/office/powerpoint/2010/main" val="1599627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SAF PRODUCTION POTENTIAL FROM PALM</a:t>
            </a:r>
            <a:br>
              <a:rPr lang="es-CO" dirty="0"/>
            </a:br>
            <a:r>
              <a:rPr lang="es-CO" dirty="0" err="1"/>
              <a:t>Potential</a:t>
            </a:r>
            <a:r>
              <a:rPr lang="es-CO" dirty="0"/>
              <a:t> for </a:t>
            </a:r>
            <a:r>
              <a:rPr lang="es-CO" dirty="0" err="1"/>
              <a:t>palm</a:t>
            </a:r>
            <a:r>
              <a:rPr lang="es-CO" dirty="0"/>
              <a:t> </a:t>
            </a:r>
            <a:r>
              <a:rPr lang="es-CO" dirty="0" err="1"/>
              <a:t>production</a:t>
            </a:r>
            <a:r>
              <a:rPr lang="es-CO" dirty="0"/>
              <a:t> in Colombia</a:t>
            </a:r>
            <a:endParaRPr lang="en-GB" dirty="0"/>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pic>
        <p:nvPicPr>
          <p:cNvPr id="2" name="Picture 2">
            <a:extLst>
              <a:ext uri="{FF2B5EF4-FFF2-40B4-BE49-F238E27FC236}">
                <a16:creationId xmlns:a16="http://schemas.microsoft.com/office/drawing/2014/main" id="{2F72B4D1-F9D2-D0BA-BC38-46ABA3C35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2">
            <a:extLst>
              <a:ext uri="{FF2B5EF4-FFF2-40B4-BE49-F238E27FC236}">
                <a16:creationId xmlns:a16="http://schemas.microsoft.com/office/drawing/2014/main" id="{68B70632-3ED1-DDFA-FDB2-98336F48C990}"/>
              </a:ext>
            </a:extLst>
          </p:cNvPr>
          <p:cNvSpPr>
            <a:spLocks noGrp="1"/>
          </p:cNvSpPr>
          <p:nvPr>
            <p:ph sz="quarter" idx="13"/>
          </p:nvPr>
        </p:nvSpPr>
        <p:spPr>
          <a:xfrm>
            <a:off x="338337" y="1304925"/>
            <a:ext cx="11518700" cy="776123"/>
          </a:xfrm>
        </p:spPr>
        <p:txBody>
          <a:bodyPr/>
          <a:lstStyle/>
          <a:p>
            <a:r>
              <a:rPr lang="en-GB" dirty="0"/>
              <a:t>We developed a model to estimate the </a:t>
            </a:r>
            <a:r>
              <a:rPr lang="en-GB" u="sng" dirty="0"/>
              <a:t>regional</a:t>
            </a:r>
            <a:r>
              <a:rPr lang="en-GB" dirty="0"/>
              <a:t> potential for palm production in Colombia from 2022 - 2050.</a:t>
            </a:r>
          </a:p>
          <a:p>
            <a:r>
              <a:rPr lang="en-GB" dirty="0"/>
              <a:t>The model estimates the production of crude palm oil (CPO) and palm residues (empty fruit bunches (EFB), fibres and shells). </a:t>
            </a:r>
            <a:endParaRPr lang="es-CO" dirty="0"/>
          </a:p>
          <a:p>
            <a:endParaRPr lang="en-GB" dirty="0"/>
          </a:p>
        </p:txBody>
      </p:sp>
      <p:graphicFrame>
        <p:nvGraphicFramePr>
          <p:cNvPr id="8" name="Table 8">
            <a:extLst>
              <a:ext uri="{FF2B5EF4-FFF2-40B4-BE49-F238E27FC236}">
                <a16:creationId xmlns:a16="http://schemas.microsoft.com/office/drawing/2014/main" id="{311534D7-334E-CE65-1799-BCD7201EAC01}"/>
              </a:ext>
            </a:extLst>
          </p:cNvPr>
          <p:cNvGraphicFramePr>
            <a:graphicFrameLocks noGrp="1"/>
          </p:cNvGraphicFramePr>
          <p:nvPr>
            <p:extLst>
              <p:ext uri="{D42A27DB-BD31-4B8C-83A1-F6EECF244321}">
                <p14:modId xmlns:p14="http://schemas.microsoft.com/office/powerpoint/2010/main" val="4070942295"/>
              </p:ext>
            </p:extLst>
          </p:nvPr>
        </p:nvGraphicFramePr>
        <p:xfrm>
          <a:off x="334962" y="2081048"/>
          <a:ext cx="11518701" cy="3515360"/>
        </p:xfrm>
        <a:graphic>
          <a:graphicData uri="http://schemas.openxmlformats.org/drawingml/2006/table">
            <a:tbl>
              <a:tblPr firstRow="1" bandRow="1">
                <a:tableStyleId>{5C22544A-7EE6-4342-B048-85BDC9FD1C3A}</a:tableStyleId>
              </a:tblPr>
              <a:tblGrid>
                <a:gridCol w="1436545">
                  <a:extLst>
                    <a:ext uri="{9D8B030D-6E8A-4147-A177-3AD203B41FA5}">
                      <a16:colId xmlns:a16="http://schemas.microsoft.com/office/drawing/2014/main" val="1466324804"/>
                    </a:ext>
                  </a:extLst>
                </a:gridCol>
                <a:gridCol w="2520539">
                  <a:extLst>
                    <a:ext uri="{9D8B030D-6E8A-4147-A177-3AD203B41FA5}">
                      <a16:colId xmlns:a16="http://schemas.microsoft.com/office/drawing/2014/main" val="2585129089"/>
                    </a:ext>
                  </a:extLst>
                </a:gridCol>
                <a:gridCol w="2520539">
                  <a:extLst>
                    <a:ext uri="{9D8B030D-6E8A-4147-A177-3AD203B41FA5}">
                      <a16:colId xmlns:a16="http://schemas.microsoft.com/office/drawing/2014/main" val="958815511"/>
                    </a:ext>
                  </a:extLst>
                </a:gridCol>
                <a:gridCol w="2520539">
                  <a:extLst>
                    <a:ext uri="{9D8B030D-6E8A-4147-A177-3AD203B41FA5}">
                      <a16:colId xmlns:a16="http://schemas.microsoft.com/office/drawing/2014/main" val="1695520460"/>
                    </a:ext>
                  </a:extLst>
                </a:gridCol>
                <a:gridCol w="2520539">
                  <a:extLst>
                    <a:ext uri="{9D8B030D-6E8A-4147-A177-3AD203B41FA5}">
                      <a16:colId xmlns:a16="http://schemas.microsoft.com/office/drawing/2014/main" val="3722313089"/>
                    </a:ext>
                  </a:extLst>
                </a:gridCol>
              </a:tblGrid>
              <a:tr h="265065">
                <a:tc>
                  <a:txBody>
                    <a:bodyPr/>
                    <a:lstStyle/>
                    <a:p>
                      <a:r>
                        <a:rPr lang="en-GB" sz="1400" dirty="0">
                          <a:solidFill>
                            <a:srgbClr val="FFFFFF"/>
                          </a:solidFill>
                        </a:rPr>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4596"/>
                    </a:solidFill>
                  </a:tcPr>
                </a:tc>
                <a:tc>
                  <a:txBody>
                    <a:bodyPr/>
                    <a:lstStyle/>
                    <a:p>
                      <a:pPr algn="ctr"/>
                      <a:r>
                        <a:rPr lang="en-GB" sz="1400" dirty="0">
                          <a:solidFill>
                            <a:srgbClr val="000000"/>
                          </a:solidFill>
                        </a:rPr>
                        <a:t>Land Availability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rgbClr val="000000"/>
                          </a:solidFill>
                        </a:rPr>
                        <a:t>Productivity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rgbClr val="000000"/>
                          </a:solidFill>
                        </a:rPr>
                        <a:t>Availability for SAF production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rgbClr val="000000"/>
                          </a:solidFill>
                        </a:rPr>
                        <a:t>Conversion to SAF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477648"/>
                  </a:ext>
                </a:extLst>
              </a:tr>
              <a:tr h="774700">
                <a:tc>
                  <a:txBody>
                    <a:bodyPr/>
                    <a:lstStyle/>
                    <a:p>
                      <a:r>
                        <a:rPr lang="en-GB" sz="1400" b="1" dirty="0">
                          <a:solidFill>
                            <a:srgbClr val="FFFFFF"/>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4596"/>
                    </a:solidFill>
                  </a:tcPr>
                </a:tc>
                <a:tc>
                  <a:txBody>
                    <a:bodyPr/>
                    <a:lstStyle/>
                    <a:p>
                      <a:pPr algn="l">
                        <a:spcAft>
                          <a:spcPts val="400"/>
                        </a:spcAft>
                      </a:pPr>
                      <a:r>
                        <a:rPr lang="en-GB" sz="1200" i="0" dirty="0">
                          <a:solidFill>
                            <a:srgbClr val="000000"/>
                          </a:solidFill>
                        </a:rPr>
                        <a:t>Total area of land available for palm cultivation for SAF </a:t>
                      </a:r>
                      <a:r>
                        <a:rPr lang="en-GB" sz="1200" b="1" i="0" dirty="0">
                          <a:solidFill>
                            <a:srgbClr val="000000"/>
                          </a:solidFill>
                        </a:rPr>
                        <a:t>and </a:t>
                      </a:r>
                      <a:r>
                        <a:rPr lang="en-GB" sz="1200" b="0" i="0" dirty="0">
                          <a:solidFill>
                            <a:srgbClr val="000000"/>
                          </a:solidFill>
                        </a:rPr>
                        <a:t>non-SAF uses</a:t>
                      </a:r>
                      <a:r>
                        <a:rPr lang="en-GB" sz="1200" i="0" dirty="0">
                          <a:solidFill>
                            <a:srgbClr val="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400"/>
                        </a:spcAft>
                      </a:pPr>
                      <a:r>
                        <a:rPr lang="en-GB" sz="1200" i="0" dirty="0">
                          <a:solidFill>
                            <a:srgbClr val="000000"/>
                          </a:solidFill>
                        </a:rPr>
                        <a:t>Quantity of:</a:t>
                      </a:r>
                    </a:p>
                    <a:p>
                      <a:pPr marL="90000" indent="-90000">
                        <a:spcAft>
                          <a:spcPts val="400"/>
                        </a:spcAft>
                        <a:buFont typeface="Arial" panose="020B0604020202020204" pitchFamily="34" charset="0"/>
                        <a:buChar char="•"/>
                      </a:pPr>
                      <a:r>
                        <a:rPr lang="en-GB" sz="1200" i="0" dirty="0">
                          <a:solidFill>
                            <a:srgbClr val="000000"/>
                          </a:solidFill>
                        </a:rPr>
                        <a:t>CPO produced per ha harvested</a:t>
                      </a:r>
                    </a:p>
                    <a:p>
                      <a:pPr marL="90000" indent="-90000">
                        <a:spcAft>
                          <a:spcPts val="400"/>
                        </a:spcAft>
                        <a:buFont typeface="Arial" panose="020B0604020202020204" pitchFamily="34" charset="0"/>
                        <a:buChar char="•"/>
                      </a:pPr>
                      <a:r>
                        <a:rPr lang="en-GB" sz="1200" i="0" dirty="0">
                          <a:solidFill>
                            <a:srgbClr val="000000"/>
                          </a:solidFill>
                        </a:rPr>
                        <a:t>Residues produced per tonne of FFB harvested.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400"/>
                        </a:spcAft>
                      </a:pPr>
                      <a:r>
                        <a:rPr lang="en-GB" sz="1200" dirty="0">
                          <a:solidFill>
                            <a:srgbClr val="000000"/>
                          </a:solidFill>
                        </a:rPr>
                        <a:t>Quantity of CPO/residues produced that are available for SAF production, once competing use has been met.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400"/>
                        </a:spcAft>
                      </a:pPr>
                      <a:r>
                        <a:rPr lang="en-GB" sz="1200" dirty="0">
                          <a:solidFill>
                            <a:srgbClr val="000000"/>
                          </a:solidFill>
                        </a:rPr>
                        <a:t>The amount of SAF that can be produced from the available CPO/residues.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0516512"/>
                  </a:ext>
                </a:extLst>
              </a:tr>
              <a:tr h="774700">
                <a:tc>
                  <a:txBody>
                    <a:bodyPr/>
                    <a:lstStyle/>
                    <a:p>
                      <a:r>
                        <a:rPr lang="en-GB" sz="1400" b="1" dirty="0">
                          <a:solidFill>
                            <a:srgbClr val="FFFFFF"/>
                          </a:solidFill>
                        </a:rPr>
                        <a:t>Key Assumptions: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4596"/>
                    </a:solidFill>
                  </a:tcPr>
                </a:tc>
                <a:tc>
                  <a:txBody>
                    <a:bodyPr/>
                    <a:lstStyle/>
                    <a:p>
                      <a:pPr marL="90000" indent="-90000">
                        <a:spcAft>
                          <a:spcPts val="400"/>
                        </a:spcAft>
                        <a:buFont typeface="Arial" panose="020B0604020202020204" pitchFamily="34" charset="0"/>
                        <a:buChar char="•"/>
                      </a:pPr>
                      <a:r>
                        <a:rPr lang="en-GB" sz="1200" dirty="0">
                          <a:solidFill>
                            <a:srgbClr val="000000"/>
                          </a:solidFill>
                        </a:rPr>
                        <a:t>Land area continues to expand at the 2012-2022 average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000" indent="-90000">
                        <a:spcAft>
                          <a:spcPts val="400"/>
                        </a:spcAft>
                        <a:buFont typeface="Arial" panose="020B0604020202020204" pitchFamily="34" charset="0"/>
                        <a:buChar char="•"/>
                      </a:pPr>
                      <a:r>
                        <a:rPr lang="en-GB" sz="1200" dirty="0">
                          <a:solidFill>
                            <a:srgbClr val="000000"/>
                          </a:solidFill>
                        </a:rPr>
                        <a:t>CPO &amp; FFB yield equals 2012-2022 average.</a:t>
                      </a:r>
                    </a:p>
                    <a:p>
                      <a:pPr marL="90000" indent="-90000">
                        <a:spcAft>
                          <a:spcPts val="400"/>
                        </a:spcAft>
                        <a:buFont typeface="Arial" panose="020B0604020202020204" pitchFamily="34" charset="0"/>
                        <a:buChar char="•"/>
                      </a:pPr>
                      <a:r>
                        <a:rPr lang="en-GB" sz="1200" dirty="0">
                          <a:solidFill>
                            <a:srgbClr val="000000"/>
                          </a:solidFill>
                        </a:rPr>
                        <a:t>Ratio of residues per tonne of FFB remains at current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000" indent="-90000">
                        <a:spcAft>
                          <a:spcPts val="400"/>
                        </a:spcAft>
                        <a:buFont typeface="Arial" panose="020B0604020202020204" pitchFamily="34" charset="0"/>
                        <a:buChar char="•"/>
                      </a:pPr>
                      <a:r>
                        <a:rPr lang="en-GB" sz="1200" dirty="0">
                          <a:solidFill>
                            <a:srgbClr val="000000"/>
                          </a:solidFill>
                        </a:rPr>
                        <a:t>Demand for CPO from traditional sectors remains constant. </a:t>
                      </a:r>
                    </a:p>
                    <a:p>
                      <a:pPr marL="90000" indent="-90000">
                        <a:spcAft>
                          <a:spcPts val="400"/>
                        </a:spcAft>
                        <a:buFont typeface="Arial" panose="020B0604020202020204" pitchFamily="34" charset="0"/>
                        <a:buChar char="•"/>
                      </a:pPr>
                      <a:r>
                        <a:rPr lang="en-GB" sz="1200" dirty="0">
                          <a:solidFill>
                            <a:srgbClr val="000000"/>
                          </a:solidFill>
                        </a:rPr>
                        <a:t>Only CPO produced with methane capture is available for SAF production.</a:t>
                      </a:r>
                    </a:p>
                    <a:p>
                      <a:pPr marL="90000" indent="-90000">
                        <a:spcAft>
                          <a:spcPts val="400"/>
                        </a:spcAft>
                        <a:buFont typeface="Arial" panose="020B0604020202020204" pitchFamily="34" charset="0"/>
                        <a:buChar char="•"/>
                      </a:pPr>
                      <a:r>
                        <a:rPr lang="en-GB" sz="1200" dirty="0">
                          <a:solidFill>
                            <a:srgbClr val="000000"/>
                          </a:solidFill>
                        </a:rPr>
                        <a:t>100% of CPO is produced with methane capture by 2030. </a:t>
                      </a:r>
                    </a:p>
                    <a:p>
                      <a:pPr marL="90000" indent="-90000">
                        <a:spcAft>
                          <a:spcPts val="400"/>
                        </a:spcAft>
                        <a:buFont typeface="Arial" panose="020B0604020202020204" pitchFamily="34" charset="0"/>
                        <a:buChar char="•"/>
                      </a:pPr>
                      <a:r>
                        <a:rPr lang="en-GB" sz="1200" dirty="0">
                          <a:solidFill>
                            <a:srgbClr val="000000"/>
                          </a:solidFill>
                        </a:rPr>
                        <a:t>The proportion of residues produced that are utilised by mills remains constant.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000" indent="-90000">
                        <a:spcAft>
                          <a:spcPts val="400"/>
                        </a:spcAft>
                        <a:buFont typeface="Arial" panose="020B0604020202020204" pitchFamily="34" charset="0"/>
                        <a:buChar char="•"/>
                      </a:pPr>
                      <a:r>
                        <a:rPr lang="en-GB" sz="1200" dirty="0">
                          <a:solidFill>
                            <a:srgbClr val="000000"/>
                          </a:solidFill>
                        </a:rPr>
                        <a:t>CPO is assumed to be converted by the HEFA-SPK process.</a:t>
                      </a:r>
                    </a:p>
                    <a:p>
                      <a:pPr marL="90000" indent="-90000">
                        <a:spcAft>
                          <a:spcPts val="400"/>
                        </a:spcAft>
                        <a:buFont typeface="Arial" panose="020B0604020202020204" pitchFamily="34" charset="0"/>
                        <a:buChar char="•"/>
                      </a:pPr>
                      <a:r>
                        <a:rPr lang="en-GB" sz="1200" dirty="0">
                          <a:solidFill>
                            <a:srgbClr val="000000"/>
                          </a:solidFill>
                        </a:rPr>
                        <a:t>Residues are assumed to be converted by the FT-SPK process.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9792659"/>
                  </a:ext>
                </a:extLst>
              </a:tr>
            </a:tbl>
          </a:graphicData>
        </a:graphic>
      </p:graphicFrame>
    </p:spTree>
    <p:custDataLst>
      <p:tags r:id="rId1"/>
    </p:custDataLst>
    <p:extLst>
      <p:ext uri="{BB962C8B-B14F-4D97-AF65-F5344CB8AC3E}">
        <p14:creationId xmlns:p14="http://schemas.microsoft.com/office/powerpoint/2010/main" val="23158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SAF PRODUCTION POTENTIAL FROM PALM</a:t>
            </a:r>
            <a:br>
              <a:rPr lang="es-CO" dirty="0"/>
            </a:br>
            <a:r>
              <a:rPr lang="es-CO" dirty="0"/>
              <a:t>HEFA </a:t>
            </a:r>
            <a:r>
              <a:rPr lang="es-CO" dirty="0" err="1"/>
              <a:t>Production</a:t>
            </a:r>
            <a:r>
              <a:rPr lang="es-CO" dirty="0"/>
              <a:t> </a:t>
            </a:r>
            <a:r>
              <a:rPr lang="es-CO" dirty="0" err="1"/>
              <a:t>Potential</a:t>
            </a:r>
            <a:r>
              <a:rPr lang="es-CO" dirty="0"/>
              <a:t> (</a:t>
            </a:r>
            <a:r>
              <a:rPr lang="es-CO" dirty="0" err="1"/>
              <a:t>from</a:t>
            </a:r>
            <a:r>
              <a:rPr lang="es-CO" dirty="0"/>
              <a:t> crude </a:t>
            </a:r>
            <a:r>
              <a:rPr lang="es-CO" dirty="0" err="1"/>
              <a:t>palm</a:t>
            </a:r>
            <a:r>
              <a:rPr lang="es-CO" dirty="0"/>
              <a:t> </a:t>
            </a:r>
            <a:r>
              <a:rPr lang="es-CO" dirty="0" err="1"/>
              <a:t>oil</a:t>
            </a:r>
            <a:r>
              <a:rPr lang="es-CO" dirty="0"/>
              <a:t>)</a:t>
            </a:r>
            <a:endParaRPr lang="en-GB" dirty="0"/>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pic>
        <p:nvPicPr>
          <p:cNvPr id="6" name="Picture 5">
            <a:extLst>
              <a:ext uri="{FF2B5EF4-FFF2-40B4-BE49-F238E27FC236}">
                <a16:creationId xmlns:a16="http://schemas.microsoft.com/office/drawing/2014/main" id="{B78DEFC9-C786-F970-3369-14EE789C65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000" y="1264920"/>
            <a:ext cx="7714794" cy="4922520"/>
          </a:xfrm>
          <a:prstGeom prst="rect">
            <a:avLst/>
          </a:prstGeom>
          <a:noFill/>
        </p:spPr>
      </p:pic>
      <p:sp>
        <p:nvSpPr>
          <p:cNvPr id="7" name="TextBox 6">
            <a:extLst>
              <a:ext uri="{FF2B5EF4-FFF2-40B4-BE49-F238E27FC236}">
                <a16:creationId xmlns:a16="http://schemas.microsoft.com/office/drawing/2014/main" id="{07D49A4E-8818-4711-6070-89151DBD1265}"/>
              </a:ext>
            </a:extLst>
          </p:cNvPr>
          <p:cNvSpPr txBox="1"/>
          <p:nvPr/>
        </p:nvSpPr>
        <p:spPr>
          <a:xfrm>
            <a:off x="8163613" y="1302873"/>
            <a:ext cx="3846136" cy="4508927"/>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GB" sz="1400" dirty="0"/>
              <a:t>Palm production must increase in all regions if CPO is to be available for SAF without impacting existing markets (e.g. biodiesel, food, cosmetics, exports, etc)</a:t>
            </a:r>
          </a:p>
          <a:p>
            <a:pPr marL="180000" indent="-180000">
              <a:spcAft>
                <a:spcPts val="600"/>
              </a:spcAft>
              <a:buFont typeface="Arial" panose="020B0604020202020204" pitchFamily="34" charset="0"/>
              <a:buChar char="•"/>
            </a:pPr>
            <a:endParaRPr lang="en-GB" sz="1400" dirty="0"/>
          </a:p>
          <a:p>
            <a:pPr marL="180000" indent="-180000">
              <a:spcAft>
                <a:spcPts val="600"/>
              </a:spcAft>
              <a:buFont typeface="Arial" panose="020B0604020202020204" pitchFamily="34" charset="0"/>
              <a:buChar char="•"/>
            </a:pPr>
            <a:r>
              <a:rPr lang="en-GB" sz="1400" dirty="0" err="1"/>
              <a:t>Orinoquia</a:t>
            </a:r>
            <a:r>
              <a:rPr lang="en-GB" sz="1400" dirty="0"/>
              <a:t> shows the highest potential for HEFA production.</a:t>
            </a:r>
          </a:p>
          <a:p>
            <a:pPr marL="180000" indent="-180000">
              <a:spcAft>
                <a:spcPts val="600"/>
              </a:spcAft>
              <a:buFont typeface="Arial" panose="020B0604020202020204" pitchFamily="34" charset="0"/>
              <a:buChar char="•"/>
            </a:pPr>
            <a:r>
              <a:rPr lang="en-GB" sz="1400" dirty="0"/>
              <a:t>This is because more land is available for palm cultivation in </a:t>
            </a:r>
            <a:r>
              <a:rPr lang="en-GB" sz="1400" dirty="0" err="1"/>
              <a:t>Orinoquia</a:t>
            </a:r>
            <a:r>
              <a:rPr lang="en-GB" sz="1400" dirty="0"/>
              <a:t> compared to other regions (based on our assumptions).</a:t>
            </a:r>
          </a:p>
          <a:p>
            <a:pPr marL="180000" indent="-180000">
              <a:spcAft>
                <a:spcPts val="600"/>
              </a:spcAft>
              <a:buFont typeface="Arial" panose="020B0604020202020204" pitchFamily="34" charset="0"/>
              <a:buChar char="•"/>
            </a:pPr>
            <a:r>
              <a:rPr lang="en-GB" sz="1400" dirty="0"/>
              <a:t>By 2050 1.1 Mha of land are cultivated in </a:t>
            </a:r>
            <a:r>
              <a:rPr lang="en-GB" sz="1400" dirty="0" err="1"/>
              <a:t>Orinoquia</a:t>
            </a:r>
            <a:r>
              <a:rPr lang="en-GB" sz="1400" dirty="0"/>
              <a:t>, compared to 0.22 Mha in 2022.</a:t>
            </a:r>
          </a:p>
          <a:p>
            <a:pPr marL="180000" indent="-180000">
              <a:spcAft>
                <a:spcPts val="600"/>
              </a:spcAft>
              <a:buFont typeface="Arial" panose="020B0604020202020204" pitchFamily="34" charset="0"/>
              <a:buChar char="•"/>
            </a:pPr>
            <a:endParaRPr lang="en-GB" sz="1400" dirty="0"/>
          </a:p>
          <a:p>
            <a:pPr marL="180000" indent="-180000">
              <a:spcAft>
                <a:spcPts val="600"/>
              </a:spcAft>
              <a:buFont typeface="Arial" panose="020B0604020202020204" pitchFamily="34" charset="0"/>
              <a:buChar char="•"/>
            </a:pPr>
            <a:r>
              <a:rPr lang="en-GB" sz="1400" dirty="0"/>
              <a:t>Deployment of methane capture is essential to realise SAF potential in all regions.</a:t>
            </a:r>
          </a:p>
          <a:p>
            <a:pPr marL="180000" indent="-180000">
              <a:spcAft>
                <a:spcPts val="600"/>
              </a:spcAft>
              <a:buFont typeface="Arial" panose="020B0604020202020204" pitchFamily="34" charset="0"/>
              <a:buChar char="•"/>
            </a:pPr>
            <a:r>
              <a:rPr lang="en-GB" sz="1400" dirty="0"/>
              <a:t>Without methane capture, HEFA produced from CPO is highly unlikely to meet sustainability criteria (e.g. CORSIA)</a:t>
            </a:r>
          </a:p>
        </p:txBody>
      </p:sp>
      <p:pic>
        <p:nvPicPr>
          <p:cNvPr id="2" name="Picture 2">
            <a:extLst>
              <a:ext uri="{FF2B5EF4-FFF2-40B4-BE49-F238E27FC236}">
                <a16:creationId xmlns:a16="http://schemas.microsoft.com/office/drawing/2014/main" id="{2F72B4D1-F9D2-D0BA-BC38-46ABA3C359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669486E-C446-3227-9D90-0E06A8ACB48B}"/>
              </a:ext>
            </a:extLst>
          </p:cNvPr>
          <p:cNvCxnSpPr/>
          <p:nvPr/>
        </p:nvCxnSpPr>
        <p:spPr>
          <a:xfrm>
            <a:off x="3328737" y="1443790"/>
            <a:ext cx="0" cy="422709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1DAD7A-8128-30A0-2AB9-29F300F4101E}"/>
              </a:ext>
            </a:extLst>
          </p:cNvPr>
          <p:cNvSpPr txBox="1"/>
          <p:nvPr/>
        </p:nvSpPr>
        <p:spPr>
          <a:xfrm>
            <a:off x="1427748" y="1929465"/>
            <a:ext cx="1620252" cy="7694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dirty="0"/>
              <a:t>Increase driven by expansion in land area </a:t>
            </a:r>
            <a:r>
              <a:rPr lang="en-GB" sz="1100" b="1" u="sng" dirty="0"/>
              <a:t>and</a:t>
            </a:r>
            <a:r>
              <a:rPr lang="en-GB" sz="1100" b="1" dirty="0"/>
              <a:t> deployment of methane capture</a:t>
            </a:r>
          </a:p>
        </p:txBody>
      </p:sp>
      <p:sp>
        <p:nvSpPr>
          <p:cNvPr id="9" name="TextBox 8">
            <a:extLst>
              <a:ext uri="{FF2B5EF4-FFF2-40B4-BE49-F238E27FC236}">
                <a16:creationId xmlns:a16="http://schemas.microsoft.com/office/drawing/2014/main" id="{3F9B41B1-DD0A-792B-07EF-B989508B685D}"/>
              </a:ext>
            </a:extLst>
          </p:cNvPr>
          <p:cNvSpPr txBox="1"/>
          <p:nvPr/>
        </p:nvSpPr>
        <p:spPr>
          <a:xfrm>
            <a:off x="3572210" y="1929465"/>
            <a:ext cx="1435769" cy="6001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dirty="0"/>
              <a:t>Increase driven by expansion in land area only</a:t>
            </a:r>
          </a:p>
        </p:txBody>
      </p:sp>
    </p:spTree>
    <p:custDataLst>
      <p:tags r:id="rId1"/>
    </p:custDataLst>
    <p:extLst>
      <p:ext uri="{BB962C8B-B14F-4D97-AF65-F5344CB8AC3E}">
        <p14:creationId xmlns:p14="http://schemas.microsoft.com/office/powerpoint/2010/main" val="4134863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BF32AB-83D6-0204-D0E4-B41907B7E589}"/>
              </a:ext>
            </a:extLst>
          </p:cNvPr>
          <p:cNvSpPr>
            <a:spLocks noGrp="1"/>
          </p:cNvSpPr>
          <p:nvPr>
            <p:ph type="title"/>
          </p:nvPr>
        </p:nvSpPr>
        <p:spPr>
          <a:xfrm>
            <a:off x="336000" y="480978"/>
            <a:ext cx="11520000" cy="651905"/>
          </a:xfrm>
        </p:spPr>
        <p:txBody>
          <a:bodyPr/>
          <a:lstStyle/>
          <a:p>
            <a:r>
              <a:rPr lang="es-CO" b="1" dirty="0"/>
              <a:t>SAF PRODUCTION POTENTIAL FROM PALM</a:t>
            </a:r>
            <a:br>
              <a:rPr lang="es-CO" dirty="0"/>
            </a:br>
            <a:r>
              <a:rPr lang="es-CO" dirty="0"/>
              <a:t>FT-SPK </a:t>
            </a:r>
            <a:r>
              <a:rPr lang="es-CO" dirty="0" err="1"/>
              <a:t>Production</a:t>
            </a:r>
            <a:r>
              <a:rPr lang="es-CO" dirty="0"/>
              <a:t> </a:t>
            </a:r>
            <a:r>
              <a:rPr lang="es-CO" dirty="0" err="1"/>
              <a:t>Potential</a:t>
            </a:r>
            <a:r>
              <a:rPr lang="es-CO" dirty="0"/>
              <a:t> (</a:t>
            </a:r>
            <a:r>
              <a:rPr lang="es-CO" dirty="0" err="1"/>
              <a:t>from</a:t>
            </a:r>
            <a:r>
              <a:rPr lang="es-CO" dirty="0"/>
              <a:t> </a:t>
            </a:r>
            <a:r>
              <a:rPr lang="es-CO" dirty="0" err="1"/>
              <a:t>palm</a:t>
            </a:r>
            <a:r>
              <a:rPr lang="es-CO" dirty="0"/>
              <a:t> </a:t>
            </a:r>
            <a:r>
              <a:rPr lang="es-CO" dirty="0" err="1"/>
              <a:t>residues</a:t>
            </a:r>
            <a:r>
              <a:rPr lang="es-CO" dirty="0"/>
              <a:t>)</a:t>
            </a:r>
            <a:endParaRPr lang="en-GB" dirty="0"/>
          </a:p>
        </p:txBody>
      </p:sp>
      <p:pic>
        <p:nvPicPr>
          <p:cNvPr id="5" name="Picture 4">
            <a:extLst>
              <a:ext uri="{FF2B5EF4-FFF2-40B4-BE49-F238E27FC236}">
                <a16:creationId xmlns:a16="http://schemas.microsoft.com/office/drawing/2014/main" id="{E89B71C3-6A4E-5781-90AD-0A1C93488470}"/>
              </a:ext>
            </a:extLst>
          </p:cNvPr>
          <p:cNvPicPr>
            <a:picLocks noChangeAspect="1"/>
          </p:cNvPicPr>
          <p:nvPr/>
        </p:nvPicPr>
        <p:blipFill>
          <a:blip r:embed="rId4"/>
          <a:stretch>
            <a:fillRect/>
          </a:stretch>
        </p:blipFill>
        <p:spPr>
          <a:xfrm>
            <a:off x="10502369" y="169105"/>
            <a:ext cx="1353081" cy="223947"/>
          </a:xfrm>
          <a:prstGeom prst="rect">
            <a:avLst/>
          </a:prstGeom>
        </p:spPr>
      </p:pic>
      <p:sp>
        <p:nvSpPr>
          <p:cNvPr id="2" name="TextBox 1">
            <a:extLst>
              <a:ext uri="{FF2B5EF4-FFF2-40B4-BE49-F238E27FC236}">
                <a16:creationId xmlns:a16="http://schemas.microsoft.com/office/drawing/2014/main" id="{DA9E821E-2AA2-2EDC-ADBE-E5DF014F34F4}"/>
              </a:ext>
            </a:extLst>
          </p:cNvPr>
          <p:cNvSpPr txBox="1"/>
          <p:nvPr/>
        </p:nvSpPr>
        <p:spPr>
          <a:xfrm>
            <a:off x="8585200" y="1264920"/>
            <a:ext cx="3139440" cy="2708434"/>
          </a:xfrm>
          <a:prstGeom prst="rect">
            <a:avLst/>
          </a:prstGeom>
          <a:noFill/>
        </p:spPr>
        <p:txBody>
          <a:bodyPr wrap="square" rtlCol="0">
            <a:spAutoFit/>
          </a:bodyPr>
          <a:lstStyle/>
          <a:p>
            <a:pPr marL="180000" indent="-180000">
              <a:spcAft>
                <a:spcPts val="600"/>
              </a:spcAft>
              <a:buFont typeface="Arial" panose="020B0604020202020204" pitchFamily="34" charset="0"/>
              <a:buChar char="•"/>
            </a:pPr>
            <a:r>
              <a:rPr lang="en-GB" sz="1600" dirty="0"/>
              <a:t>Palm production does not necessarily have to increase in order for residues to be available for SAF production.</a:t>
            </a:r>
          </a:p>
          <a:p>
            <a:pPr marL="180000" indent="-180000">
              <a:spcAft>
                <a:spcPts val="600"/>
              </a:spcAft>
              <a:buFont typeface="Arial" panose="020B0604020202020204" pitchFamily="34" charset="0"/>
              <a:buChar char="•"/>
            </a:pPr>
            <a:r>
              <a:rPr lang="en-GB" sz="1600" dirty="0"/>
              <a:t>Residue availability is directly proportional to palm production.</a:t>
            </a:r>
          </a:p>
          <a:p>
            <a:pPr marL="180000" indent="-180000">
              <a:spcAft>
                <a:spcPts val="600"/>
              </a:spcAft>
              <a:buFont typeface="Arial" panose="020B0604020202020204" pitchFamily="34" charset="0"/>
              <a:buChar char="•"/>
            </a:pPr>
            <a:r>
              <a:rPr lang="en-GB" sz="1600" dirty="0"/>
              <a:t>Consequently, </a:t>
            </a:r>
            <a:r>
              <a:rPr lang="en-GB" sz="1600" dirty="0" err="1"/>
              <a:t>Orinoquia</a:t>
            </a:r>
            <a:r>
              <a:rPr lang="en-GB" sz="1600" dirty="0"/>
              <a:t> has the greatest potential for FT-SPK production. </a:t>
            </a:r>
            <a:endParaRPr lang="es-CO" sz="1600" dirty="0"/>
          </a:p>
        </p:txBody>
      </p:sp>
      <p:pic>
        <p:nvPicPr>
          <p:cNvPr id="3" name="Picture 2">
            <a:extLst>
              <a:ext uri="{FF2B5EF4-FFF2-40B4-BE49-F238E27FC236}">
                <a16:creationId xmlns:a16="http://schemas.microsoft.com/office/drawing/2014/main" id="{D8884204-2230-9B08-9617-37DA7869CD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3" y="1264920"/>
            <a:ext cx="7555477" cy="4850126"/>
          </a:xfrm>
          <a:prstGeom prst="rect">
            <a:avLst/>
          </a:prstGeom>
          <a:noFill/>
        </p:spPr>
      </p:pic>
      <p:pic>
        <p:nvPicPr>
          <p:cNvPr id="4" name="Picture 2">
            <a:extLst>
              <a:ext uri="{FF2B5EF4-FFF2-40B4-BE49-F238E27FC236}">
                <a16:creationId xmlns:a16="http://schemas.microsoft.com/office/drawing/2014/main" id="{8C5CDAFF-2FEE-A7CA-1E95-56E0331AF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162" y="187900"/>
            <a:ext cx="1765983" cy="3559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11BF17-C435-8423-8613-9D92774CD709}"/>
              </a:ext>
            </a:extLst>
          </p:cNvPr>
          <p:cNvSpPr txBox="1"/>
          <p:nvPr/>
        </p:nvSpPr>
        <p:spPr>
          <a:xfrm>
            <a:off x="1355559" y="3689983"/>
            <a:ext cx="1620252" cy="7694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dirty="0"/>
              <a:t>Residues are available from all palm produced – not only palm for SAF</a:t>
            </a:r>
          </a:p>
        </p:txBody>
      </p:sp>
      <p:sp>
        <p:nvSpPr>
          <p:cNvPr id="7" name="TextBox 6">
            <a:extLst>
              <a:ext uri="{FF2B5EF4-FFF2-40B4-BE49-F238E27FC236}">
                <a16:creationId xmlns:a16="http://schemas.microsoft.com/office/drawing/2014/main" id="{908966AD-5F85-B016-054C-2524F2667215}"/>
              </a:ext>
            </a:extLst>
          </p:cNvPr>
          <p:cNvSpPr txBox="1"/>
          <p:nvPr/>
        </p:nvSpPr>
        <p:spPr>
          <a:xfrm>
            <a:off x="5128294" y="2202180"/>
            <a:ext cx="1435769" cy="6001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sz="1100" b="1" dirty="0"/>
              <a:t>Increase driven by expansion in land area only</a:t>
            </a:r>
          </a:p>
        </p:txBody>
      </p:sp>
    </p:spTree>
    <p:custDataLst>
      <p:tags r:id="rId1"/>
    </p:custDataLst>
    <p:extLst>
      <p:ext uri="{BB962C8B-B14F-4D97-AF65-F5344CB8AC3E}">
        <p14:creationId xmlns:p14="http://schemas.microsoft.com/office/powerpoint/2010/main" val="1551485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BCOUNTONSLD" val="0"/>
</p:tagLst>
</file>

<file path=ppt/tags/tag10.xml><?xml version="1.0" encoding="utf-8"?>
<p:tagLst xmlns:a="http://schemas.openxmlformats.org/drawingml/2006/main" xmlns:r="http://schemas.openxmlformats.org/officeDocument/2006/relationships" xmlns:p="http://schemas.openxmlformats.org/presentationml/2006/main">
  <p:tag name="LABCOUNTONSLD" val="0"/>
</p:tagLst>
</file>

<file path=ppt/tags/tag11.xml><?xml version="1.0" encoding="utf-8"?>
<p:tagLst xmlns:a="http://schemas.openxmlformats.org/drawingml/2006/main" xmlns:r="http://schemas.openxmlformats.org/officeDocument/2006/relationships" xmlns:p="http://schemas.openxmlformats.org/presentationml/2006/main">
  <p:tag name="LABCOUNTONSLD" val="0"/>
</p:tagLst>
</file>

<file path=ppt/tags/tag12.xml><?xml version="1.0" encoding="utf-8"?>
<p:tagLst xmlns:a="http://schemas.openxmlformats.org/drawingml/2006/main" xmlns:r="http://schemas.openxmlformats.org/officeDocument/2006/relationships" xmlns:p="http://schemas.openxmlformats.org/presentationml/2006/main">
  <p:tag name="LABCOUNTONSLD" val="0"/>
</p:tagLst>
</file>

<file path=ppt/tags/tag13.xml><?xml version="1.0" encoding="utf-8"?>
<p:tagLst xmlns:a="http://schemas.openxmlformats.org/drawingml/2006/main" xmlns:r="http://schemas.openxmlformats.org/officeDocument/2006/relationships" xmlns:p="http://schemas.openxmlformats.org/presentationml/2006/main">
  <p:tag name="LABCOUNTONSLD" val="0"/>
</p:tagLst>
</file>

<file path=ppt/tags/tag14.xml><?xml version="1.0" encoding="utf-8"?>
<p:tagLst xmlns:a="http://schemas.openxmlformats.org/drawingml/2006/main" xmlns:r="http://schemas.openxmlformats.org/officeDocument/2006/relationships" xmlns:p="http://schemas.openxmlformats.org/presentationml/2006/main">
  <p:tag name="LABCOUNTONSLD" val="0"/>
</p:tagLst>
</file>

<file path=ppt/tags/tag15.xml><?xml version="1.0" encoding="utf-8"?>
<p:tagLst xmlns:a="http://schemas.openxmlformats.org/drawingml/2006/main" xmlns:r="http://schemas.openxmlformats.org/officeDocument/2006/relationships" xmlns:p="http://schemas.openxmlformats.org/presentationml/2006/main">
  <p:tag name="LABCOUNTONSLD" val="0"/>
</p:tagLst>
</file>

<file path=ppt/tags/tag16.xml><?xml version="1.0" encoding="utf-8"?>
<p:tagLst xmlns:a="http://schemas.openxmlformats.org/drawingml/2006/main" xmlns:r="http://schemas.openxmlformats.org/officeDocument/2006/relationships" xmlns:p="http://schemas.openxmlformats.org/presentationml/2006/main">
  <p:tag name="LABCOUNTONSLD" val="0"/>
</p:tagLst>
</file>

<file path=ppt/tags/tag17.xml><?xml version="1.0" encoding="utf-8"?>
<p:tagLst xmlns:a="http://schemas.openxmlformats.org/drawingml/2006/main" xmlns:r="http://schemas.openxmlformats.org/officeDocument/2006/relationships" xmlns:p="http://schemas.openxmlformats.org/presentationml/2006/main">
  <p:tag name="LABCOUNTONSLD" val="0"/>
</p:tagLst>
</file>

<file path=ppt/tags/tag18.xml><?xml version="1.0" encoding="utf-8"?>
<p:tagLst xmlns:a="http://schemas.openxmlformats.org/drawingml/2006/main" xmlns:r="http://schemas.openxmlformats.org/officeDocument/2006/relationships" xmlns:p="http://schemas.openxmlformats.org/presentationml/2006/main">
  <p:tag name="LABCOUNTONSLD" val="0"/>
</p:tagLst>
</file>

<file path=ppt/tags/tag19.xml><?xml version="1.0" encoding="utf-8"?>
<p:tagLst xmlns:a="http://schemas.openxmlformats.org/drawingml/2006/main" xmlns:r="http://schemas.openxmlformats.org/officeDocument/2006/relationships" xmlns:p="http://schemas.openxmlformats.org/presentationml/2006/main">
  <p:tag name="LABCOUNTONSLD" val="0"/>
</p:tagLst>
</file>

<file path=ppt/tags/tag2.xml><?xml version="1.0" encoding="utf-8"?>
<p:tagLst xmlns:a="http://schemas.openxmlformats.org/drawingml/2006/main" xmlns:r="http://schemas.openxmlformats.org/officeDocument/2006/relationships" xmlns:p="http://schemas.openxmlformats.org/presentationml/2006/main">
  <p:tag name="LABCOUNTONSLD" val="0"/>
</p:tagLst>
</file>

<file path=ppt/tags/tag20.xml><?xml version="1.0" encoding="utf-8"?>
<p:tagLst xmlns:a="http://schemas.openxmlformats.org/drawingml/2006/main" xmlns:r="http://schemas.openxmlformats.org/officeDocument/2006/relationships" xmlns:p="http://schemas.openxmlformats.org/presentationml/2006/main">
  <p:tag name="LABCOUNTONSLD" val="0"/>
</p:tagLst>
</file>

<file path=ppt/tags/tag21.xml><?xml version="1.0" encoding="utf-8"?>
<p:tagLst xmlns:a="http://schemas.openxmlformats.org/drawingml/2006/main" xmlns:r="http://schemas.openxmlformats.org/officeDocument/2006/relationships" xmlns:p="http://schemas.openxmlformats.org/presentationml/2006/main">
  <p:tag name="LABCOUNTONSLD" val="0"/>
</p:tagLst>
</file>

<file path=ppt/tags/tag22.xml><?xml version="1.0" encoding="utf-8"?>
<p:tagLst xmlns:a="http://schemas.openxmlformats.org/drawingml/2006/main" xmlns:r="http://schemas.openxmlformats.org/officeDocument/2006/relationships" xmlns:p="http://schemas.openxmlformats.org/presentationml/2006/main">
  <p:tag name="LABCOUNTONSLD" val="0"/>
</p:tagLst>
</file>

<file path=ppt/tags/tag3.xml><?xml version="1.0" encoding="utf-8"?>
<p:tagLst xmlns:a="http://schemas.openxmlformats.org/drawingml/2006/main" xmlns:r="http://schemas.openxmlformats.org/officeDocument/2006/relationships" xmlns:p="http://schemas.openxmlformats.org/presentationml/2006/main">
  <p:tag name="LABCOUNTONSLD" val="0"/>
</p:tagLst>
</file>

<file path=ppt/tags/tag4.xml><?xml version="1.0" encoding="utf-8"?>
<p:tagLst xmlns:a="http://schemas.openxmlformats.org/drawingml/2006/main" xmlns:r="http://schemas.openxmlformats.org/officeDocument/2006/relationships" xmlns:p="http://schemas.openxmlformats.org/presentationml/2006/main">
  <p:tag name="LABCOUNTONSLD" val="0"/>
</p:tagLst>
</file>

<file path=ppt/tags/tag5.xml><?xml version="1.0" encoding="utf-8"?>
<p:tagLst xmlns:a="http://schemas.openxmlformats.org/drawingml/2006/main" xmlns:r="http://schemas.openxmlformats.org/officeDocument/2006/relationships" xmlns:p="http://schemas.openxmlformats.org/presentationml/2006/main">
  <p:tag name="LABCOUNTONSLD" val="0"/>
</p:tagLst>
</file>

<file path=ppt/tags/tag6.xml><?xml version="1.0" encoding="utf-8"?>
<p:tagLst xmlns:a="http://schemas.openxmlformats.org/drawingml/2006/main" xmlns:r="http://schemas.openxmlformats.org/officeDocument/2006/relationships" xmlns:p="http://schemas.openxmlformats.org/presentationml/2006/main">
  <p:tag name="LABCOUNTONSLD" val="0"/>
</p:tagLst>
</file>

<file path=ppt/tags/tag7.xml><?xml version="1.0" encoding="utf-8"?>
<p:tagLst xmlns:a="http://schemas.openxmlformats.org/drawingml/2006/main" xmlns:r="http://schemas.openxmlformats.org/officeDocument/2006/relationships" xmlns:p="http://schemas.openxmlformats.org/presentationml/2006/main">
  <p:tag name="LABCOUNTONSLD" val="0"/>
</p:tagLst>
</file>

<file path=ppt/tags/tag8.xml><?xml version="1.0" encoding="utf-8"?>
<p:tagLst xmlns:a="http://schemas.openxmlformats.org/drawingml/2006/main" xmlns:r="http://schemas.openxmlformats.org/officeDocument/2006/relationships" xmlns:p="http://schemas.openxmlformats.org/presentationml/2006/main">
  <p:tag name="LABCOUNTONSLD" val="0"/>
</p:tagLst>
</file>

<file path=ppt/tags/tag9.xml><?xml version="1.0" encoding="utf-8"?>
<p:tagLst xmlns:a="http://schemas.openxmlformats.org/drawingml/2006/main" xmlns:r="http://schemas.openxmlformats.org/officeDocument/2006/relationships" xmlns:p="http://schemas.openxmlformats.org/presentationml/2006/main">
  <p:tag name="LABCOUNTONSLD" val="0"/>
</p:tagLst>
</file>

<file path=ppt/theme/theme1.xml><?xml version="1.0" encoding="utf-8"?>
<a:theme xmlns:a="http://schemas.openxmlformats.org/drawingml/2006/main" name="STANDARD RICARDO LAYOUTS">
  <a:themeElements>
    <a:clrScheme name="Ricardo PowerPoint Theme">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1400" dirty="0"/>
        </a:defPPr>
      </a:lstStyle>
    </a:txDef>
  </a:objectDefaults>
  <a:extraClrSchemeLst>
    <a:extraClrScheme>
      <a:clrScheme name="Ricardo PowerPoint Theme">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extraClrScheme>
  </a:extraClrSchemeLst>
  <a:custClrLst>
    <a:custClr name="Black RGB(0.0.0)">
      <a:srgbClr val="000000"/>
    </a:custClr>
    <a:custClr name="Ricardo Dark Grey RGB(50.62.72)">
      <a:srgbClr val="323E48"/>
    </a:custClr>
    <a:custClr name="Ricardo Mid Grey RGB(91.101.109)">
      <a:srgbClr val="5B656D"/>
    </a:custClr>
    <a:custClr name="Ricardo Logo Grey RGB(163.170.174)">
      <a:srgbClr val="A3AAAE"/>
    </a:custClr>
    <a:custClr name="Ricardo Light Grey RGB(208.210.210)">
      <a:srgbClr val="D0D2D2"/>
    </a:custClr>
    <a:custClr name="Ricardo Background Light Grey RGB(243.244.244)">
      <a:srgbClr val="F3F4F4"/>
    </a:custClr>
    <a:custClr name="White RGB(255.255.255)">
      <a:srgbClr val="FFFFFF"/>
    </a:custClr>
    <a:custClr name="Ricardo Light Blue RGB(0.155.223)">
      <a:srgbClr val="009BDF"/>
    </a:custClr>
    <a:custClr name="Ricardo Logo Blue RGB(26.69.150)">
      <a:srgbClr val="1A4596"/>
    </a:custClr>
    <a:custClr name="Ricardo Dark Blue RGB(31.22.70)">
      <a:srgbClr val="1F1646"/>
    </a:custClr>
    <a:custClr name="Ricardo Defence Purple RGB(118.35.109)">
      <a:srgbClr val="76236D"/>
    </a:custClr>
    <a:custClr name="Ricardo A&amp;&amp;I Teal RGB(0.166.182)">
      <a:srgbClr val="00A6B6"/>
    </a:custClr>
    <a:custClr name="Ricardo E&amp;&amp;E Green RGB(0.149.110)">
      <a:srgbClr val="00956E"/>
    </a:custClr>
    <a:custClr name="Ricardo Secondary Dark Green RGB(0.76.70)">
      <a:srgbClr val="004C46"/>
    </a:custClr>
    <a:custClr name="Ricardo Secondary Yellow RGB(254.204.22)">
      <a:srgbClr val="FECC16"/>
    </a:custClr>
    <a:custClr name="Ricardo Rail Orange RGB(233.115.0)">
      <a:srgbClr val="E97300"/>
    </a:custClr>
    <a:custClr name="Red RGB(220.36.31)">
      <a:srgbClr val="DC241F"/>
    </a:custClr>
    <a:custClr name="Ricardo Secondary Plum RGB(151.18.75)">
      <a:srgbClr val="97124B"/>
    </a:custClr>
    <a:custClr name="Banded Blue Table Even Row RGB(231.233.239)">
      <a:srgbClr val="E7E9EF"/>
    </a:custClr>
    <a:custClr name="Banded Blue Table Odd Row RGB(204.207.221)">
      <a:srgbClr val="CCCFDD"/>
    </a:custClr>
  </a:custClrLst>
  <a:extLst>
    <a:ext uri="{05A4C25C-085E-4340-85A3-A5531E510DB2}">
      <thm15:themeFamily xmlns:thm15="http://schemas.microsoft.com/office/thememl/2012/main" name="Ricardo Template UK-16x9.potx" id="{0B2344FA-7CCF-4196-9AF7-14525F399E21}" vid="{A0DEC4FA-0833-4189-8CE4-9DD7B322E1C7}"/>
    </a:ext>
  </a:extLst>
</a:theme>
</file>

<file path=ppt/theme/theme2.xml><?xml version="1.0" encoding="utf-8"?>
<a:theme xmlns:a="http://schemas.openxmlformats.org/drawingml/2006/main" name="Office Theme">
  <a:themeElements>
    <a:clrScheme name="Ricardo PowerPoint Theme">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cardo PowerPoint Theme">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extraClrScheme>
  </a:extraClrSchemeLst>
  <a:custClrLst>
    <a:custClr name="Black RGB(0.0.0)">
      <a:srgbClr val="000000"/>
    </a:custClr>
    <a:custClr name="Ricardo Dark Grey RGB(50.62.72)">
      <a:srgbClr val="323E48"/>
    </a:custClr>
    <a:custClr name="Ricardo Mid Grey RGB(91.101.109)">
      <a:srgbClr val="5B656D"/>
    </a:custClr>
    <a:custClr name="Ricardo Logo Grey RGB(163.170.174)">
      <a:srgbClr val="A3AAAE"/>
    </a:custClr>
    <a:custClr name="Ricardo Light Grey RGB(208.210.210)">
      <a:srgbClr val="D0D2D2"/>
    </a:custClr>
    <a:custClr name="Ricardo Background Light Grey RGB(243.244.244)">
      <a:srgbClr val="F3F4F4"/>
    </a:custClr>
    <a:custClr name="White RGB(255.255.255)">
      <a:srgbClr val="FFFFFF"/>
    </a:custClr>
    <a:custClr name="Ricardo Light Blue RGB(0.155.223)">
      <a:srgbClr val="009BDF"/>
    </a:custClr>
    <a:custClr name="Ricardo Logo Blue RGB(26.69.150)">
      <a:srgbClr val="1A4596"/>
    </a:custClr>
    <a:custClr name="Ricardo Dark Blue RGB(31.22.70)">
      <a:srgbClr val="1F1646"/>
    </a:custClr>
    <a:custClr name="Ricardo Defence Purple RGB(118.35.109)">
      <a:srgbClr val="76236D"/>
    </a:custClr>
    <a:custClr name="Ricardo A&amp;&amp;I Teal RGB(0.166.182)">
      <a:srgbClr val="00A6B6"/>
    </a:custClr>
    <a:custClr name="Ricardo E&amp;&amp;E Green RGB(0.149.110)">
      <a:srgbClr val="00956E"/>
    </a:custClr>
    <a:custClr name="Ricardo Secondary Dark Green RGB(0.76.70)">
      <a:srgbClr val="004C46"/>
    </a:custClr>
    <a:custClr name="Ricardo Secondary Yellow RGB(254.204.22)">
      <a:srgbClr val="FECC16"/>
    </a:custClr>
    <a:custClr name="Ricardo Rail Orange RGB(233.115.0)">
      <a:srgbClr val="E97300"/>
    </a:custClr>
    <a:custClr name="Red RGB(220.36.31)">
      <a:srgbClr val="DC241F"/>
    </a:custClr>
    <a:custClr name="Ricardo Secondary Plum RGB(151.18.75)">
      <a:srgbClr val="97124B"/>
    </a:custClr>
    <a:custClr name="Banded Blue Table Even Row RGB(231.233.239)">
      <a:srgbClr val="E7E9EF"/>
    </a:custClr>
    <a:custClr name="Banded Blue Table Odd Row RGB(204.207.221)">
      <a:srgbClr val="CCCFDD"/>
    </a:custClr>
  </a:custClrLst>
  <a:extLst>
    <a:ext uri="{05A4C25C-085E-4340-85A3-A5531E510DB2}">
      <thm15:themeFamily xmlns:thm15="http://schemas.microsoft.com/office/thememl/2012/main" name="Ricardo Template UK-16x9.potx" id="{6E1E6298-A4FE-44B7-9CA2-035225EBEC31}" vid="{70269E69-290C-4AF0-BC8D-36A16C52DE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icardoEE_reordered">
    <a:dk1>
      <a:srgbClr val="000000"/>
    </a:dk1>
    <a:lt1>
      <a:srgbClr val="FFFFFF"/>
    </a:lt1>
    <a:dk2>
      <a:srgbClr val="4D4D4F"/>
    </a:dk2>
    <a:lt2>
      <a:srgbClr val="A7A9AC"/>
    </a:lt2>
    <a:accent1>
      <a:srgbClr val="006BB7"/>
    </a:accent1>
    <a:accent2>
      <a:srgbClr val="99CA3C"/>
    </a:accent2>
    <a:accent3>
      <a:srgbClr val="FAE600"/>
    </a:accent3>
    <a:accent4>
      <a:srgbClr val="E47E00"/>
    </a:accent4>
    <a:accent5>
      <a:srgbClr val="DC241F"/>
    </a:accent5>
    <a:accent6>
      <a:srgbClr val="92499E"/>
    </a:accent6>
    <a:hlink>
      <a:srgbClr val="3333FF"/>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7F3881317BCD94A97129206307469D2" ma:contentTypeVersion="2" ma:contentTypeDescription="Crear nuevo documento." ma:contentTypeScope="" ma:versionID="1c196344793963ba3e297580dac26e04">
  <xsd:schema xmlns:xsd="http://www.w3.org/2001/XMLSchema" xmlns:xs="http://www.w3.org/2001/XMLSchema" xmlns:p="http://schemas.microsoft.com/office/2006/metadata/properties" xmlns:ns2="df01a51d-83e1-43e6-b0d7-92ec35ad6911" targetNamespace="http://schemas.microsoft.com/office/2006/metadata/properties" ma:root="true" ma:fieldsID="04c12754d4282b6f002e59ed2eb572c5" ns2:_="">
    <xsd:import namespace="df01a51d-83e1-43e6-b0d7-92ec35ad6911"/>
    <xsd:element name="properties">
      <xsd:complexType>
        <xsd:sequence>
          <xsd:element name="documentManagement">
            <xsd:complexType>
              <xsd:all>
                <xsd:element ref="ns2:Formato" minOccurs="0"/>
                <xsd:element ref="ns2:mes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1a51d-83e1-43e6-b0d7-92ec35ad6911" elementFormDefault="qualified">
    <xsd:import namespace="http://schemas.microsoft.com/office/2006/documentManagement/types"/>
    <xsd:import namespace="http://schemas.microsoft.com/office/infopath/2007/PartnerControls"/>
    <xsd:element name="Formato" ma:index="8" nillable="true" ma:displayName="Formato" ma:default="/Style%20Library/Images/pdf.svg" ma:format="Dropdown" ma:internalName="Formato">
      <xsd:simpleType>
        <xsd:restriction base="dms:Choice">
          <xsd:enumeration value="/Style%20Library/Images/pdf.svg"/>
          <xsd:enumeration value="/Style%20Library/Images/doc.svg"/>
          <xsd:enumeration value="/Style%20Library/Images/xls.svg"/>
          <xsd:enumeration value="/Style%20Library/Images/ppt.svg"/>
          <xsd:enumeration value="/Style%20Library/Images/jpg.svg"/>
        </xsd:restriction>
      </xsd:simpleType>
    </xsd:element>
    <xsd:element name="mesa" ma:index="9" nillable="true" ma:displayName="mesa" ma:default="3" ma:format="Dropdown" ma:internalName="mesa">
      <xsd:simpleType>
        <xsd:restriction base="dms:Choice">
          <xsd:enumeration value="General"/>
          <xsd:enumeration value="1"/>
          <xsd:enumeration value="2"/>
          <xsd:enumeration value="3"/>
          <xsd:enumeration value="4"/>
          <xsd:enumeration value="5"/>
          <xsd:enumeration value="6"/>
          <xsd:enumeration value="7"/>
          <xsd:enumeration value="8"/>
          <xsd:enumeration value="9"/>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rmato xmlns="df01a51d-83e1-43e6-b0d7-92ec35ad6911">/Style%20Library/Images/pdf.svg</Formato>
    <mesa xmlns="df01a51d-83e1-43e6-b0d7-92ec35ad6911">1</mesa>
  </documentManagement>
</p:properties>
</file>

<file path=customXml/item4.xml><?xml version="1.0" encoding="utf-8"?>
<?mso-contentType ?>
<spe:Receivers xmlns:spe="http://schemas.microsoft.com/sharepoint/events"/>
</file>

<file path=customXml/item5.xml><?xml version="1.0" encoding="utf-8"?>
<?mso-contentType ?>
<SharedContentType xmlns="Microsoft.SharePoint.Taxonomy.ContentTypeSync" SourceId="02677147-8018-48bf-96e8-39add3f86844" ContentTypeId="0x010100A1A26C4BCFF240D5BC273ED44781910B" PreviousValue="false"/>
</file>

<file path=customXml/itemProps1.xml><?xml version="1.0" encoding="utf-8"?>
<ds:datastoreItem xmlns:ds="http://schemas.openxmlformats.org/officeDocument/2006/customXml" ds:itemID="{C828050E-2580-47C7-BEA7-630376D1D12D}">
  <ds:schemaRefs>
    <ds:schemaRef ds:uri="http://schemas.microsoft.com/sharepoint/v3/contenttype/forms"/>
  </ds:schemaRefs>
</ds:datastoreItem>
</file>

<file path=customXml/itemProps2.xml><?xml version="1.0" encoding="utf-8"?>
<ds:datastoreItem xmlns:ds="http://schemas.openxmlformats.org/officeDocument/2006/customXml" ds:itemID="{11CE78C4-8A41-4D1E-AEA9-1F46A4E011A2}"/>
</file>

<file path=customXml/itemProps3.xml><?xml version="1.0" encoding="utf-8"?>
<ds:datastoreItem xmlns:ds="http://schemas.openxmlformats.org/officeDocument/2006/customXml" ds:itemID="{53D9E0C3-7250-438C-AE59-ED1765B00A92}">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6dadbffc-ca88-4431-a525-b040e3423d3d"/>
    <ds:schemaRef ds:uri="75975772-6a6d-4c16-8090-d45d9e29473d"/>
    <ds:schemaRef ds:uri="a2d346ba-aa58-4c7a-afb8-992274c8c2a9"/>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B327D9F0-ACF4-4C49-AAC0-BC9A1F6016CD}">
  <ds:schemaRefs>
    <ds:schemaRef ds:uri="http://schemas.microsoft.com/sharepoint/events"/>
  </ds:schemaRefs>
</ds:datastoreItem>
</file>

<file path=customXml/itemProps5.xml><?xml version="1.0" encoding="utf-8"?>
<ds:datastoreItem xmlns:ds="http://schemas.openxmlformats.org/officeDocument/2006/customXml" ds:itemID="{4119BB3A-5402-4700-80E8-38DEA014A8D0}">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Ricardo Template UK-16x9</Template>
  <TotalTime>1664</TotalTime>
  <Words>2938</Words>
  <Application>Microsoft Macintosh PowerPoint</Application>
  <PresentationFormat>Panorámica</PresentationFormat>
  <Paragraphs>348</Paragraphs>
  <Slides>22</Slides>
  <Notes>18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Arial</vt:lpstr>
      <vt:lpstr>Calibri</vt:lpstr>
      <vt:lpstr>Symbol</vt:lpstr>
      <vt:lpstr>STANDARD RICARDO LAYOUTS</vt:lpstr>
      <vt:lpstr>PRESENTATION OF FINAL RESULTS</vt:lpstr>
      <vt:lpstr>AGENDA</vt:lpstr>
      <vt:lpstr>Presentación de PowerPoint</vt:lpstr>
      <vt:lpstr>AGENDA</vt:lpstr>
      <vt:lpstr>SAF PRODUCTION POTENTIAL FROM PALM Overview</vt:lpstr>
      <vt:lpstr>SAF PRODUCTION POTENTIAL FROM PALM Technical Requirements</vt:lpstr>
      <vt:lpstr>SAF PRODUCTION POTENTIAL FROM PALM Potential for palm production in Colombia</vt:lpstr>
      <vt:lpstr>SAF PRODUCTION POTENTIAL FROM PALM HEFA Production Potential (from crude palm oil)</vt:lpstr>
      <vt:lpstr>SAF PRODUCTION POTENTIAL FROM PALM FT-SPK Production Potential (from palm residues)</vt:lpstr>
      <vt:lpstr>SAF PRODUCTION POTENTIAL FROM PALM Total Production Potential from Oil and Residues</vt:lpstr>
      <vt:lpstr>AGENDA</vt:lpstr>
      <vt:lpstr>PROJECTION OF AVIATION FUEL DEMAND IN COLOMBIA SAF adoption scenarios</vt:lpstr>
      <vt:lpstr>PROJECTION OF AVIATION FUEL DEMAND IN COLOMBIA Analysis of potential reduction from palm-based SAF</vt:lpstr>
      <vt:lpstr>PROJECTION OF AVIATION FUEL DEMAND IN COLOMBIA Main findings</vt:lpstr>
      <vt:lpstr>EMISSIONS MITIGATION POTENTIAL FROM THE USE OF SAF IN COLOMBIA Initial considerations / Scenario assumptions</vt:lpstr>
      <vt:lpstr>EMISSIONS MITIGATION POTENTIAL FROM THE USE OF SAF IN COLOMBIA Demand characterisation</vt:lpstr>
      <vt:lpstr>EMISSIONS MITIGATION POTENTIAL FROM THE USE OF SAF IN COLOMBIA Emissions reductions depending on SAF production scenario</vt:lpstr>
      <vt:lpstr>EMISSIONS MITIGATION POTENTIAL FROM SAF USE IN COLOMBIA Main findings</vt:lpstr>
      <vt:lpstr>AGENDA</vt:lpstr>
      <vt:lpstr>PROPOSED PATHWAY TO PROMOTE A SAF INDUSTRY IN COLOMBIA </vt:lpstr>
      <vt:lpstr>SAF Stakeholder Map in Colombia</vt:lpstr>
      <vt:lpstr>Colombian SAF value chain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Diana Díaz – Banco Mundial</dc:title>
  <dc:creator>Ramirez, Juan</dc:creator>
  <cp:lastModifiedBy>Diana Diaz</cp:lastModifiedBy>
  <cp:revision>106</cp:revision>
  <dcterms:created xsi:type="dcterms:W3CDTF">2023-09-12T09:59:21Z</dcterms:created>
  <dcterms:modified xsi:type="dcterms:W3CDTF">2023-10-26T21:32:27Z</dcterms:modified>
  <dc:language>English (UK)</dc:language>
  <cp:version>2022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0x010100C7F3881317BCD94A97129206307469D2</vt:lpwstr>
  </property>
  <property fmtid="{D5CDD505-2E9C-101B-9397-08002B2CF9AE}" pid="3" name="BusinessArea">
    <vt:lpwstr/>
  </property>
  <property fmtid="{D5CDD505-2E9C-101B-9397-08002B2CF9AE}" pid="4" name="AgressoCustomer">
    <vt:lpwstr/>
  </property>
  <property fmtid="{D5CDD505-2E9C-101B-9397-08002B2CF9AE}" pid="5" name="Document Type">
    <vt:lpwstr>1;#Project Document|df098213-6b74-42fc-9316-2f1a9531d8f9</vt:lpwstr>
  </property>
  <property fmtid="{D5CDD505-2E9C-101B-9397-08002B2CF9AE}" pid="6" name="R-Division">
    <vt:lpwstr/>
  </property>
  <property fmtid="{D5CDD505-2E9C-101B-9397-08002B2CF9AE}" pid="7" name="R-DivisionPolicy">
    <vt:lpwstr/>
  </property>
  <property fmtid="{D5CDD505-2E9C-101B-9397-08002B2CF9AE}" pid="8" name="R-Keywords">
    <vt:lpwstr/>
  </property>
  <property fmtid="{D5CDD505-2E9C-101B-9397-08002B2CF9AE}" pid="9" name="Market Sector">
    <vt:lpwstr/>
  </property>
</Properties>
</file>